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sldIdLst>
    <p:sldId id="279" r:id="rId2"/>
    <p:sldId id="260" r:id="rId3"/>
    <p:sldId id="263" r:id="rId4"/>
    <p:sldId id="264" r:id="rId5"/>
    <p:sldId id="280" r:id="rId6"/>
    <p:sldId id="286" r:id="rId7"/>
    <p:sldId id="284" r:id="rId8"/>
    <p:sldId id="259" r:id="rId9"/>
    <p:sldId id="267" r:id="rId10"/>
    <p:sldId id="269" r:id="rId11"/>
    <p:sldId id="282" r:id="rId12"/>
    <p:sldId id="283" r:id="rId13"/>
    <p:sldId id="272" r:id="rId14"/>
    <p:sldId id="277" r:id="rId15"/>
    <p:sldId id="265" r:id="rId16"/>
    <p:sldId id="273" r:id="rId17"/>
    <p:sldId id="274" r:id="rId18"/>
    <p:sldId id="276" r:id="rId19"/>
    <p:sldId id="278" r:id="rId20"/>
    <p:sldId id="287"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40719B-5FBE-45E3-B0B9-D427722F137B}" v="8" dt="2019-10-27T23:34:01.5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3" autoAdjust="0"/>
    <p:restoredTop sz="94660"/>
  </p:normalViewPr>
  <p:slideViewPr>
    <p:cSldViewPr snapToGrid="0">
      <p:cViewPr varScale="1">
        <p:scale>
          <a:sx n="110" d="100"/>
          <a:sy n="110" d="100"/>
        </p:scale>
        <p:origin x="318"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Nuffer" userId="4f7e45c8-d7f8-4974-a0c5-00905eab1ef0" providerId="ADAL" clId="{A540719B-5FBE-45E3-B0B9-D427722F137B}"/>
    <pc:docChg chg="custSel modSld">
      <pc:chgData name="David Nuffer" userId="4f7e45c8-d7f8-4974-a0c5-00905eab1ef0" providerId="ADAL" clId="{A540719B-5FBE-45E3-B0B9-D427722F137B}" dt="2019-10-27T23:34:01.503" v="32" actId="20577"/>
      <pc:docMkLst>
        <pc:docMk/>
      </pc:docMkLst>
      <pc:sldChg chg="addSp modSp">
        <pc:chgData name="David Nuffer" userId="4f7e45c8-d7f8-4974-a0c5-00905eab1ef0" providerId="ADAL" clId="{A540719B-5FBE-45E3-B0B9-D427722F137B}" dt="2019-10-27T23:34:01.503" v="32" actId="20577"/>
        <pc:sldMkLst>
          <pc:docMk/>
          <pc:sldMk cId="1303866494" sldId="260"/>
        </pc:sldMkLst>
        <pc:spChg chg="add mod">
          <ac:chgData name="David Nuffer" userId="4f7e45c8-d7f8-4974-a0c5-00905eab1ef0" providerId="ADAL" clId="{A540719B-5FBE-45E3-B0B9-D427722F137B}" dt="2019-10-27T23:34:01.503" v="32" actId="20577"/>
          <ac:spMkLst>
            <pc:docMk/>
            <pc:sldMk cId="1303866494" sldId="260"/>
            <ac:spMk id="3" creationId="{8FAFF9C3-7BBB-471A-903B-7B30521BC0EC}"/>
          </ac:spMkLst>
        </pc:spChg>
      </pc:sldChg>
      <pc:sldChg chg="modSp">
        <pc:chgData name="David Nuffer" userId="4f7e45c8-d7f8-4974-a0c5-00905eab1ef0" providerId="ADAL" clId="{A540719B-5FBE-45E3-B0B9-D427722F137B}" dt="2019-10-27T23:31:16.938" v="4" actId="27636"/>
        <pc:sldMkLst>
          <pc:docMk/>
          <pc:sldMk cId="926873809" sldId="269"/>
        </pc:sldMkLst>
        <pc:spChg chg="mod">
          <ac:chgData name="David Nuffer" userId="4f7e45c8-d7f8-4974-a0c5-00905eab1ef0" providerId="ADAL" clId="{A540719B-5FBE-45E3-B0B9-D427722F137B}" dt="2019-10-27T23:31:16.938" v="4" actId="27636"/>
          <ac:spMkLst>
            <pc:docMk/>
            <pc:sldMk cId="926873809" sldId="269"/>
            <ac:spMk id="7" creationId="{10287681-6FA9-4EBA-ADBB-280F203BCE22}"/>
          </ac:spMkLst>
        </pc:spChg>
      </pc:sldChg>
      <pc:sldChg chg="modSp">
        <pc:chgData name="David Nuffer" userId="4f7e45c8-d7f8-4974-a0c5-00905eab1ef0" providerId="ADAL" clId="{A540719B-5FBE-45E3-B0B9-D427722F137B}" dt="2019-10-27T23:31:16.961" v="6" actId="27636"/>
        <pc:sldMkLst>
          <pc:docMk/>
          <pc:sldMk cId="2173421483" sldId="276"/>
        </pc:sldMkLst>
        <pc:spChg chg="mod">
          <ac:chgData name="David Nuffer" userId="4f7e45c8-d7f8-4974-a0c5-00905eab1ef0" providerId="ADAL" clId="{A540719B-5FBE-45E3-B0B9-D427722F137B}" dt="2019-10-27T23:31:16.961" v="6" actId="27636"/>
          <ac:spMkLst>
            <pc:docMk/>
            <pc:sldMk cId="2173421483" sldId="276"/>
            <ac:spMk id="3" creationId="{D14A36DD-B994-416E-9690-D0C608ECE173}"/>
          </ac:spMkLst>
        </pc:spChg>
      </pc:sldChg>
      <pc:sldChg chg="modSp">
        <pc:chgData name="David Nuffer" userId="4f7e45c8-d7f8-4974-a0c5-00905eab1ef0" providerId="ADAL" clId="{A540719B-5FBE-45E3-B0B9-D427722F137B}" dt="2019-10-27T23:31:16.946" v="5" actId="27636"/>
        <pc:sldMkLst>
          <pc:docMk/>
          <pc:sldMk cId="2232853847" sldId="282"/>
        </pc:sldMkLst>
        <pc:spChg chg="mod">
          <ac:chgData name="David Nuffer" userId="4f7e45c8-d7f8-4974-a0c5-00905eab1ef0" providerId="ADAL" clId="{A540719B-5FBE-45E3-B0B9-D427722F137B}" dt="2019-10-27T23:31:16.946" v="5" actId="27636"/>
          <ac:spMkLst>
            <pc:docMk/>
            <pc:sldMk cId="2232853847" sldId="282"/>
            <ac:spMk id="7" creationId="{6B3B32A6-D16D-4135-8477-10E4D6BCB75B}"/>
          </ac:spMkLst>
        </pc:spChg>
      </pc:sldChg>
      <pc:sldChg chg="addSp modSp">
        <pc:chgData name="David Nuffer" userId="4f7e45c8-d7f8-4974-a0c5-00905eab1ef0" providerId="ADAL" clId="{A540719B-5FBE-45E3-B0B9-D427722F137B}" dt="2019-10-27T23:31:50.814" v="26" actId="14100"/>
        <pc:sldMkLst>
          <pc:docMk/>
          <pc:sldMk cId="1835824116" sldId="284"/>
        </pc:sldMkLst>
        <pc:spChg chg="add mod">
          <ac:chgData name="David Nuffer" userId="4f7e45c8-d7f8-4974-a0c5-00905eab1ef0" providerId="ADAL" clId="{A540719B-5FBE-45E3-B0B9-D427722F137B}" dt="2019-10-27T23:31:50.814" v="26" actId="14100"/>
          <ac:spMkLst>
            <pc:docMk/>
            <pc:sldMk cId="1835824116" sldId="284"/>
            <ac:spMk id="2" creationId="{2595EBFA-A11E-462F-8753-4B070B0ADED5}"/>
          </ac:spMkLst>
        </pc:spChg>
      </pc:sldChg>
    </pc:docChg>
  </pc:docChgLst>
  <pc:docChgLst>
    <pc:chgData name="David Nuffer" userId="4f7e45c8-d7f8-4974-a0c5-00905eab1ef0" providerId="ADAL" clId="{8A778C36-A740-4ECF-AC9B-D9538BE846E6}"/>
    <pc:docChg chg="custSel modSld">
      <pc:chgData name="David Nuffer" userId="4f7e45c8-d7f8-4974-a0c5-00905eab1ef0" providerId="ADAL" clId="{8A778C36-A740-4ECF-AC9B-D9538BE846E6}" dt="2019-10-19T23:58:02.695" v="0" actId="478"/>
      <pc:docMkLst>
        <pc:docMk/>
      </pc:docMkLst>
      <pc:sldChg chg="delSp delAnim">
        <pc:chgData name="David Nuffer" userId="4f7e45c8-d7f8-4974-a0c5-00905eab1ef0" providerId="ADAL" clId="{8A778C36-A740-4ECF-AC9B-D9538BE846E6}" dt="2019-10-19T23:58:02.695" v="0" actId="478"/>
        <pc:sldMkLst>
          <pc:docMk/>
          <pc:sldMk cId="1835824116" sldId="284"/>
        </pc:sldMkLst>
        <pc:picChg chg="del">
          <ac:chgData name="David Nuffer" userId="4f7e45c8-d7f8-4974-a0c5-00905eab1ef0" providerId="ADAL" clId="{8A778C36-A740-4ECF-AC9B-D9538BE846E6}" dt="2019-10-19T23:58:02.695" v="0" actId="478"/>
          <ac:picMkLst>
            <pc:docMk/>
            <pc:sldMk cId="1835824116" sldId="284"/>
            <ac:picMk id="3" creationId="{25F8B64E-8D5A-44C7-96E3-2BB7135E29FD}"/>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FC5504-637E-42EE-AF5D-EEFF9A1A0F1A}" type="doc">
      <dgm:prSet loTypeId="urn:microsoft.com/office/officeart/2005/8/layout/default" loCatId="list" qsTypeId="urn:microsoft.com/office/officeart/2005/8/quickstyle/simple1" qsCatId="simple" csTypeId="urn:microsoft.com/office/officeart/2005/8/colors/colorful5" csCatId="colorful"/>
      <dgm:spPr/>
      <dgm:t>
        <a:bodyPr/>
        <a:lstStyle/>
        <a:p>
          <a:endParaRPr lang="en-US"/>
        </a:p>
      </dgm:t>
    </dgm:pt>
    <dgm:pt modelId="{1F718640-C617-4D56-919F-EDB296F411DF}">
      <dgm:prSet custT="1"/>
      <dgm:spPr/>
      <dgm:t>
        <a:bodyPr/>
        <a:lstStyle/>
        <a:p>
          <a:r>
            <a:rPr lang="en-US" sz="2400" dirty="0"/>
            <a:t>Yoga, Tai Chi, Qigong</a:t>
          </a:r>
        </a:p>
      </dgm:t>
    </dgm:pt>
    <dgm:pt modelId="{CEE94B90-A4D8-4A9C-8946-DFEC9AF31A80}" type="parTrans" cxnId="{F71AE9F4-587C-40B6-9B6A-AC35CA0143F4}">
      <dgm:prSet/>
      <dgm:spPr/>
      <dgm:t>
        <a:bodyPr/>
        <a:lstStyle/>
        <a:p>
          <a:endParaRPr lang="en-US"/>
        </a:p>
      </dgm:t>
    </dgm:pt>
    <dgm:pt modelId="{BAA90B2F-5BFB-47F5-9350-083756E753EB}" type="sibTrans" cxnId="{F71AE9F4-587C-40B6-9B6A-AC35CA0143F4}">
      <dgm:prSet/>
      <dgm:spPr/>
      <dgm:t>
        <a:bodyPr/>
        <a:lstStyle/>
        <a:p>
          <a:endParaRPr lang="en-US"/>
        </a:p>
      </dgm:t>
    </dgm:pt>
    <dgm:pt modelId="{27618D5B-F3A8-4350-8896-3B2E611C10C7}">
      <dgm:prSet custT="1"/>
      <dgm:spPr/>
      <dgm:t>
        <a:bodyPr/>
        <a:lstStyle/>
        <a:p>
          <a:r>
            <a:rPr lang="en-US" sz="2300" dirty="0"/>
            <a:t>Mindfulness</a:t>
          </a:r>
        </a:p>
      </dgm:t>
    </dgm:pt>
    <dgm:pt modelId="{49AD642C-6832-488C-8829-5826F8921FCB}" type="parTrans" cxnId="{46FEA835-921E-4C34-B719-CB886CC65EAE}">
      <dgm:prSet/>
      <dgm:spPr/>
      <dgm:t>
        <a:bodyPr/>
        <a:lstStyle/>
        <a:p>
          <a:endParaRPr lang="en-US"/>
        </a:p>
      </dgm:t>
    </dgm:pt>
    <dgm:pt modelId="{8A6A05F1-5790-4FA5-A8EE-8364BB1433EB}" type="sibTrans" cxnId="{46FEA835-921E-4C34-B719-CB886CC65EAE}">
      <dgm:prSet/>
      <dgm:spPr/>
      <dgm:t>
        <a:bodyPr/>
        <a:lstStyle/>
        <a:p>
          <a:endParaRPr lang="en-US"/>
        </a:p>
      </dgm:t>
    </dgm:pt>
    <dgm:pt modelId="{F5AC713E-2319-4639-9D71-961E3B2ACA82}">
      <dgm:prSet/>
      <dgm:spPr/>
      <dgm:t>
        <a:bodyPr/>
        <a:lstStyle/>
        <a:p>
          <a:r>
            <a:rPr lang="en-US"/>
            <a:t>Neurofeedback</a:t>
          </a:r>
        </a:p>
      </dgm:t>
    </dgm:pt>
    <dgm:pt modelId="{C9BE70D3-C221-4D57-8D66-B16CFB69116F}" type="parTrans" cxnId="{9EC4C1D3-43C7-4651-A610-826F244CF2DF}">
      <dgm:prSet/>
      <dgm:spPr/>
      <dgm:t>
        <a:bodyPr/>
        <a:lstStyle/>
        <a:p>
          <a:endParaRPr lang="en-US"/>
        </a:p>
      </dgm:t>
    </dgm:pt>
    <dgm:pt modelId="{7DFF7119-5FD9-4BB2-ADED-AE82DCF24455}" type="sibTrans" cxnId="{9EC4C1D3-43C7-4651-A610-826F244CF2DF}">
      <dgm:prSet/>
      <dgm:spPr/>
      <dgm:t>
        <a:bodyPr/>
        <a:lstStyle/>
        <a:p>
          <a:endParaRPr lang="en-US"/>
        </a:p>
      </dgm:t>
    </dgm:pt>
    <dgm:pt modelId="{E222E096-08A3-4895-B0DA-26BB9B495B86}">
      <dgm:prSet custT="1"/>
      <dgm:spPr/>
      <dgm:t>
        <a:bodyPr/>
        <a:lstStyle/>
        <a:p>
          <a:r>
            <a:rPr lang="en-US" sz="2200" dirty="0"/>
            <a:t>Guided restructuring</a:t>
          </a:r>
        </a:p>
      </dgm:t>
    </dgm:pt>
    <dgm:pt modelId="{17926577-DF11-47A8-B9F5-89865A8C8CD9}" type="parTrans" cxnId="{AF17B43D-DD67-4AA7-827D-916BE3541888}">
      <dgm:prSet/>
      <dgm:spPr/>
      <dgm:t>
        <a:bodyPr/>
        <a:lstStyle/>
        <a:p>
          <a:endParaRPr lang="en-US"/>
        </a:p>
      </dgm:t>
    </dgm:pt>
    <dgm:pt modelId="{3AEDFB77-BD92-4881-9D7F-845E184C532C}" type="sibTrans" cxnId="{AF17B43D-DD67-4AA7-827D-916BE3541888}">
      <dgm:prSet/>
      <dgm:spPr/>
      <dgm:t>
        <a:bodyPr/>
        <a:lstStyle/>
        <a:p>
          <a:endParaRPr lang="en-US"/>
        </a:p>
      </dgm:t>
    </dgm:pt>
    <dgm:pt modelId="{BA3C9F07-EFB8-41BF-97D2-9E2362811FA3}">
      <dgm:prSet custT="1"/>
      <dgm:spPr/>
      <dgm:t>
        <a:bodyPr/>
        <a:lstStyle/>
        <a:p>
          <a:r>
            <a:rPr lang="en-US" sz="2400" dirty="0"/>
            <a:t>EMDR</a:t>
          </a:r>
        </a:p>
      </dgm:t>
    </dgm:pt>
    <dgm:pt modelId="{4B632541-8544-43FC-AFFA-1D54368EA83A}" type="parTrans" cxnId="{1EDD4ADA-6E34-4BA7-BE4C-84F335EF2ED3}">
      <dgm:prSet/>
      <dgm:spPr/>
      <dgm:t>
        <a:bodyPr/>
        <a:lstStyle/>
        <a:p>
          <a:endParaRPr lang="en-US"/>
        </a:p>
      </dgm:t>
    </dgm:pt>
    <dgm:pt modelId="{A781A77B-AC93-463B-A71B-7513459678DC}" type="sibTrans" cxnId="{1EDD4ADA-6E34-4BA7-BE4C-84F335EF2ED3}">
      <dgm:prSet/>
      <dgm:spPr/>
      <dgm:t>
        <a:bodyPr/>
        <a:lstStyle/>
        <a:p>
          <a:endParaRPr lang="en-US"/>
        </a:p>
      </dgm:t>
    </dgm:pt>
    <dgm:pt modelId="{7F672B31-AC19-4B9F-907C-4B9CD9B4EAA3}">
      <dgm:prSet custT="1"/>
      <dgm:spPr/>
      <dgm:t>
        <a:bodyPr/>
        <a:lstStyle/>
        <a:p>
          <a:r>
            <a:rPr lang="en-US" sz="2400" dirty="0"/>
            <a:t>Theatre</a:t>
          </a:r>
        </a:p>
      </dgm:t>
    </dgm:pt>
    <dgm:pt modelId="{C69377B5-3735-4DF4-B8AD-BD12AC363B52}" type="parTrans" cxnId="{0A7B839A-CF69-4A8C-B3DC-8CE4F0D4DD09}">
      <dgm:prSet/>
      <dgm:spPr/>
      <dgm:t>
        <a:bodyPr/>
        <a:lstStyle/>
        <a:p>
          <a:endParaRPr lang="en-US"/>
        </a:p>
      </dgm:t>
    </dgm:pt>
    <dgm:pt modelId="{E4459F90-03F6-4E92-A672-8EC80CC6E37A}" type="sibTrans" cxnId="{0A7B839A-CF69-4A8C-B3DC-8CE4F0D4DD09}">
      <dgm:prSet/>
      <dgm:spPr/>
      <dgm:t>
        <a:bodyPr/>
        <a:lstStyle/>
        <a:p>
          <a:endParaRPr lang="en-US"/>
        </a:p>
      </dgm:t>
    </dgm:pt>
    <dgm:pt modelId="{2824EF4D-6549-4BDD-BF2D-DA90DECA085C}">
      <dgm:prSet custT="1"/>
      <dgm:spPr/>
      <dgm:t>
        <a:bodyPr/>
        <a:lstStyle/>
        <a:p>
          <a:r>
            <a:rPr lang="en-US" sz="2400" dirty="0"/>
            <a:t>Dance</a:t>
          </a:r>
        </a:p>
      </dgm:t>
    </dgm:pt>
    <dgm:pt modelId="{685B1769-4229-478E-8092-D272A1B578CB}" type="parTrans" cxnId="{0D16C8AF-F321-4FEC-BF1F-A369CC96D3C4}">
      <dgm:prSet/>
      <dgm:spPr/>
      <dgm:t>
        <a:bodyPr/>
        <a:lstStyle/>
        <a:p>
          <a:endParaRPr lang="en-US"/>
        </a:p>
      </dgm:t>
    </dgm:pt>
    <dgm:pt modelId="{1314541D-D336-47DF-A366-725F1E2BD55F}" type="sibTrans" cxnId="{0D16C8AF-F321-4FEC-BF1F-A369CC96D3C4}">
      <dgm:prSet/>
      <dgm:spPr/>
      <dgm:t>
        <a:bodyPr/>
        <a:lstStyle/>
        <a:p>
          <a:endParaRPr lang="en-US"/>
        </a:p>
      </dgm:t>
    </dgm:pt>
    <dgm:pt modelId="{C210BEC0-0B55-4C27-9F16-F4F9111FB196}" type="pres">
      <dgm:prSet presAssocID="{8AFC5504-637E-42EE-AF5D-EEFF9A1A0F1A}" presName="diagram" presStyleCnt="0">
        <dgm:presLayoutVars>
          <dgm:dir/>
          <dgm:resizeHandles val="exact"/>
        </dgm:presLayoutVars>
      </dgm:prSet>
      <dgm:spPr/>
    </dgm:pt>
    <dgm:pt modelId="{C4E0FEB4-8CA4-4F26-8ECE-D2A89D2604E9}" type="pres">
      <dgm:prSet presAssocID="{1F718640-C617-4D56-919F-EDB296F411DF}" presName="node" presStyleLbl="node1" presStyleIdx="0" presStyleCnt="7">
        <dgm:presLayoutVars>
          <dgm:bulletEnabled val="1"/>
        </dgm:presLayoutVars>
      </dgm:prSet>
      <dgm:spPr/>
    </dgm:pt>
    <dgm:pt modelId="{EA74265C-134A-4A4D-965A-68DD73EE6379}" type="pres">
      <dgm:prSet presAssocID="{BAA90B2F-5BFB-47F5-9350-083756E753EB}" presName="sibTrans" presStyleCnt="0"/>
      <dgm:spPr/>
    </dgm:pt>
    <dgm:pt modelId="{36A7B9A7-C2EF-426B-8430-8C8031EF82B1}" type="pres">
      <dgm:prSet presAssocID="{27618D5B-F3A8-4350-8896-3B2E611C10C7}" presName="node" presStyleLbl="node1" presStyleIdx="1" presStyleCnt="7">
        <dgm:presLayoutVars>
          <dgm:bulletEnabled val="1"/>
        </dgm:presLayoutVars>
      </dgm:prSet>
      <dgm:spPr/>
    </dgm:pt>
    <dgm:pt modelId="{9BFA41E9-8190-4DC9-B39E-0FB541A3AF1D}" type="pres">
      <dgm:prSet presAssocID="{8A6A05F1-5790-4FA5-A8EE-8364BB1433EB}" presName="sibTrans" presStyleCnt="0"/>
      <dgm:spPr/>
    </dgm:pt>
    <dgm:pt modelId="{2C88A357-6027-477C-8F83-294EA7FF05F5}" type="pres">
      <dgm:prSet presAssocID="{F5AC713E-2319-4639-9D71-961E3B2ACA82}" presName="node" presStyleLbl="node1" presStyleIdx="2" presStyleCnt="7">
        <dgm:presLayoutVars>
          <dgm:bulletEnabled val="1"/>
        </dgm:presLayoutVars>
      </dgm:prSet>
      <dgm:spPr/>
    </dgm:pt>
    <dgm:pt modelId="{E1729ACC-710E-4791-8122-974650D68995}" type="pres">
      <dgm:prSet presAssocID="{7DFF7119-5FD9-4BB2-ADED-AE82DCF24455}" presName="sibTrans" presStyleCnt="0"/>
      <dgm:spPr/>
    </dgm:pt>
    <dgm:pt modelId="{337A293E-1FBD-4F44-A57A-46678EF6EB17}" type="pres">
      <dgm:prSet presAssocID="{E222E096-08A3-4895-B0DA-26BB9B495B86}" presName="node" presStyleLbl="node1" presStyleIdx="3" presStyleCnt="7">
        <dgm:presLayoutVars>
          <dgm:bulletEnabled val="1"/>
        </dgm:presLayoutVars>
      </dgm:prSet>
      <dgm:spPr/>
    </dgm:pt>
    <dgm:pt modelId="{C9D47340-F1FA-46B1-8451-F8752F82D102}" type="pres">
      <dgm:prSet presAssocID="{3AEDFB77-BD92-4881-9D7F-845E184C532C}" presName="sibTrans" presStyleCnt="0"/>
      <dgm:spPr/>
    </dgm:pt>
    <dgm:pt modelId="{04F40518-B7C5-4B7C-881E-15C022B36677}" type="pres">
      <dgm:prSet presAssocID="{BA3C9F07-EFB8-41BF-97D2-9E2362811FA3}" presName="node" presStyleLbl="node1" presStyleIdx="4" presStyleCnt="7">
        <dgm:presLayoutVars>
          <dgm:bulletEnabled val="1"/>
        </dgm:presLayoutVars>
      </dgm:prSet>
      <dgm:spPr/>
    </dgm:pt>
    <dgm:pt modelId="{03EC9936-7CD8-4CE2-B7EC-E533251486D9}" type="pres">
      <dgm:prSet presAssocID="{A781A77B-AC93-463B-A71B-7513459678DC}" presName="sibTrans" presStyleCnt="0"/>
      <dgm:spPr/>
    </dgm:pt>
    <dgm:pt modelId="{0CB958BB-D6F4-45FB-B7FE-E8926AC27510}" type="pres">
      <dgm:prSet presAssocID="{7F672B31-AC19-4B9F-907C-4B9CD9B4EAA3}" presName="node" presStyleLbl="node1" presStyleIdx="5" presStyleCnt="7">
        <dgm:presLayoutVars>
          <dgm:bulletEnabled val="1"/>
        </dgm:presLayoutVars>
      </dgm:prSet>
      <dgm:spPr/>
    </dgm:pt>
    <dgm:pt modelId="{24CF4E57-8A5F-4EDE-8CDB-7134298C233C}" type="pres">
      <dgm:prSet presAssocID="{E4459F90-03F6-4E92-A672-8EC80CC6E37A}" presName="sibTrans" presStyleCnt="0"/>
      <dgm:spPr/>
    </dgm:pt>
    <dgm:pt modelId="{AA849F2B-E0DD-4363-A0D4-D00523E54713}" type="pres">
      <dgm:prSet presAssocID="{2824EF4D-6549-4BDD-BF2D-DA90DECA085C}" presName="node" presStyleLbl="node1" presStyleIdx="6" presStyleCnt="7">
        <dgm:presLayoutVars>
          <dgm:bulletEnabled val="1"/>
        </dgm:presLayoutVars>
      </dgm:prSet>
      <dgm:spPr/>
    </dgm:pt>
  </dgm:ptLst>
  <dgm:cxnLst>
    <dgm:cxn modelId="{47F9522E-F40D-4125-A1AF-EEB5151F125B}" type="presOf" srcId="{8AFC5504-637E-42EE-AF5D-EEFF9A1A0F1A}" destId="{C210BEC0-0B55-4C27-9F16-F4F9111FB196}" srcOrd="0" destOrd="0" presId="urn:microsoft.com/office/officeart/2005/8/layout/default"/>
    <dgm:cxn modelId="{46FEA835-921E-4C34-B719-CB886CC65EAE}" srcId="{8AFC5504-637E-42EE-AF5D-EEFF9A1A0F1A}" destId="{27618D5B-F3A8-4350-8896-3B2E611C10C7}" srcOrd="1" destOrd="0" parTransId="{49AD642C-6832-488C-8829-5826F8921FCB}" sibTransId="{8A6A05F1-5790-4FA5-A8EE-8364BB1433EB}"/>
    <dgm:cxn modelId="{AF17B43D-DD67-4AA7-827D-916BE3541888}" srcId="{8AFC5504-637E-42EE-AF5D-EEFF9A1A0F1A}" destId="{E222E096-08A3-4895-B0DA-26BB9B495B86}" srcOrd="3" destOrd="0" parTransId="{17926577-DF11-47A8-B9F5-89865A8C8CD9}" sibTransId="{3AEDFB77-BD92-4881-9D7F-845E184C532C}"/>
    <dgm:cxn modelId="{AB8A9C5B-FF7E-4107-8A0A-ED587C2EE359}" type="presOf" srcId="{E222E096-08A3-4895-B0DA-26BB9B495B86}" destId="{337A293E-1FBD-4F44-A57A-46678EF6EB17}" srcOrd="0" destOrd="0" presId="urn:microsoft.com/office/officeart/2005/8/layout/default"/>
    <dgm:cxn modelId="{81F23B44-6A55-429C-AB41-189DE05AFA36}" type="presOf" srcId="{2824EF4D-6549-4BDD-BF2D-DA90DECA085C}" destId="{AA849F2B-E0DD-4363-A0D4-D00523E54713}" srcOrd="0" destOrd="0" presId="urn:microsoft.com/office/officeart/2005/8/layout/default"/>
    <dgm:cxn modelId="{7F931845-7AA1-4C40-95C0-78592747AEA0}" type="presOf" srcId="{1F718640-C617-4D56-919F-EDB296F411DF}" destId="{C4E0FEB4-8CA4-4F26-8ECE-D2A89D2604E9}" srcOrd="0" destOrd="0" presId="urn:microsoft.com/office/officeart/2005/8/layout/default"/>
    <dgm:cxn modelId="{E0D2754D-6675-418D-8FBF-1F8CC832DE93}" type="presOf" srcId="{F5AC713E-2319-4639-9D71-961E3B2ACA82}" destId="{2C88A357-6027-477C-8F83-294EA7FF05F5}" srcOrd="0" destOrd="0" presId="urn:microsoft.com/office/officeart/2005/8/layout/default"/>
    <dgm:cxn modelId="{0A7B839A-CF69-4A8C-B3DC-8CE4F0D4DD09}" srcId="{8AFC5504-637E-42EE-AF5D-EEFF9A1A0F1A}" destId="{7F672B31-AC19-4B9F-907C-4B9CD9B4EAA3}" srcOrd="5" destOrd="0" parTransId="{C69377B5-3735-4DF4-B8AD-BD12AC363B52}" sibTransId="{E4459F90-03F6-4E92-A672-8EC80CC6E37A}"/>
    <dgm:cxn modelId="{67F9CA9E-21A1-4CAE-AC2A-5B0E3A19E514}" type="presOf" srcId="{BA3C9F07-EFB8-41BF-97D2-9E2362811FA3}" destId="{04F40518-B7C5-4B7C-881E-15C022B36677}" srcOrd="0" destOrd="0" presId="urn:microsoft.com/office/officeart/2005/8/layout/default"/>
    <dgm:cxn modelId="{0D16C8AF-F321-4FEC-BF1F-A369CC96D3C4}" srcId="{8AFC5504-637E-42EE-AF5D-EEFF9A1A0F1A}" destId="{2824EF4D-6549-4BDD-BF2D-DA90DECA085C}" srcOrd="6" destOrd="0" parTransId="{685B1769-4229-478E-8092-D272A1B578CB}" sibTransId="{1314541D-D336-47DF-A366-725F1E2BD55F}"/>
    <dgm:cxn modelId="{6DE717CB-0CED-41C4-8E99-5C96627297DE}" type="presOf" srcId="{27618D5B-F3A8-4350-8896-3B2E611C10C7}" destId="{36A7B9A7-C2EF-426B-8430-8C8031EF82B1}" srcOrd="0" destOrd="0" presId="urn:microsoft.com/office/officeart/2005/8/layout/default"/>
    <dgm:cxn modelId="{9EC4C1D3-43C7-4651-A610-826F244CF2DF}" srcId="{8AFC5504-637E-42EE-AF5D-EEFF9A1A0F1A}" destId="{F5AC713E-2319-4639-9D71-961E3B2ACA82}" srcOrd="2" destOrd="0" parTransId="{C9BE70D3-C221-4D57-8D66-B16CFB69116F}" sibTransId="{7DFF7119-5FD9-4BB2-ADED-AE82DCF24455}"/>
    <dgm:cxn modelId="{1EDD4ADA-6E34-4BA7-BE4C-84F335EF2ED3}" srcId="{8AFC5504-637E-42EE-AF5D-EEFF9A1A0F1A}" destId="{BA3C9F07-EFB8-41BF-97D2-9E2362811FA3}" srcOrd="4" destOrd="0" parTransId="{4B632541-8544-43FC-AFFA-1D54368EA83A}" sibTransId="{A781A77B-AC93-463B-A71B-7513459678DC}"/>
    <dgm:cxn modelId="{5064B4DD-BA59-4BA3-89EF-5CBD012CF921}" type="presOf" srcId="{7F672B31-AC19-4B9F-907C-4B9CD9B4EAA3}" destId="{0CB958BB-D6F4-45FB-B7FE-E8926AC27510}" srcOrd="0" destOrd="0" presId="urn:microsoft.com/office/officeart/2005/8/layout/default"/>
    <dgm:cxn modelId="{F71AE9F4-587C-40B6-9B6A-AC35CA0143F4}" srcId="{8AFC5504-637E-42EE-AF5D-EEFF9A1A0F1A}" destId="{1F718640-C617-4D56-919F-EDB296F411DF}" srcOrd="0" destOrd="0" parTransId="{CEE94B90-A4D8-4A9C-8946-DFEC9AF31A80}" sibTransId="{BAA90B2F-5BFB-47F5-9350-083756E753EB}"/>
    <dgm:cxn modelId="{210C6753-85A3-4FE0-8D29-74D863891C41}" type="presParOf" srcId="{C210BEC0-0B55-4C27-9F16-F4F9111FB196}" destId="{C4E0FEB4-8CA4-4F26-8ECE-D2A89D2604E9}" srcOrd="0" destOrd="0" presId="urn:microsoft.com/office/officeart/2005/8/layout/default"/>
    <dgm:cxn modelId="{A3503CF3-07DC-4525-BF48-E380FEC7B505}" type="presParOf" srcId="{C210BEC0-0B55-4C27-9F16-F4F9111FB196}" destId="{EA74265C-134A-4A4D-965A-68DD73EE6379}" srcOrd="1" destOrd="0" presId="urn:microsoft.com/office/officeart/2005/8/layout/default"/>
    <dgm:cxn modelId="{0810E6B6-9B9D-4D5C-B95F-3F037E649D2D}" type="presParOf" srcId="{C210BEC0-0B55-4C27-9F16-F4F9111FB196}" destId="{36A7B9A7-C2EF-426B-8430-8C8031EF82B1}" srcOrd="2" destOrd="0" presId="urn:microsoft.com/office/officeart/2005/8/layout/default"/>
    <dgm:cxn modelId="{42957E5F-3C7C-444C-9145-D03A8FE454C4}" type="presParOf" srcId="{C210BEC0-0B55-4C27-9F16-F4F9111FB196}" destId="{9BFA41E9-8190-4DC9-B39E-0FB541A3AF1D}" srcOrd="3" destOrd="0" presId="urn:microsoft.com/office/officeart/2005/8/layout/default"/>
    <dgm:cxn modelId="{3FE2CD8B-8A13-48A2-A262-D9B884F241C7}" type="presParOf" srcId="{C210BEC0-0B55-4C27-9F16-F4F9111FB196}" destId="{2C88A357-6027-477C-8F83-294EA7FF05F5}" srcOrd="4" destOrd="0" presId="urn:microsoft.com/office/officeart/2005/8/layout/default"/>
    <dgm:cxn modelId="{C6DB626C-BBD3-427D-AFF0-A8C1465627BF}" type="presParOf" srcId="{C210BEC0-0B55-4C27-9F16-F4F9111FB196}" destId="{E1729ACC-710E-4791-8122-974650D68995}" srcOrd="5" destOrd="0" presId="urn:microsoft.com/office/officeart/2005/8/layout/default"/>
    <dgm:cxn modelId="{592187A6-F973-4E0A-B08D-7A2864757334}" type="presParOf" srcId="{C210BEC0-0B55-4C27-9F16-F4F9111FB196}" destId="{337A293E-1FBD-4F44-A57A-46678EF6EB17}" srcOrd="6" destOrd="0" presId="urn:microsoft.com/office/officeart/2005/8/layout/default"/>
    <dgm:cxn modelId="{E9FEC070-4687-470D-9684-AAF1E33B8F81}" type="presParOf" srcId="{C210BEC0-0B55-4C27-9F16-F4F9111FB196}" destId="{C9D47340-F1FA-46B1-8451-F8752F82D102}" srcOrd="7" destOrd="0" presId="urn:microsoft.com/office/officeart/2005/8/layout/default"/>
    <dgm:cxn modelId="{FD3636FE-DB75-4CA5-A573-115D3E8C0F7C}" type="presParOf" srcId="{C210BEC0-0B55-4C27-9F16-F4F9111FB196}" destId="{04F40518-B7C5-4B7C-881E-15C022B36677}" srcOrd="8" destOrd="0" presId="urn:microsoft.com/office/officeart/2005/8/layout/default"/>
    <dgm:cxn modelId="{9DB031C8-5237-4AA8-81CB-43B7619D616F}" type="presParOf" srcId="{C210BEC0-0B55-4C27-9F16-F4F9111FB196}" destId="{03EC9936-7CD8-4CE2-B7EC-E533251486D9}" srcOrd="9" destOrd="0" presId="urn:microsoft.com/office/officeart/2005/8/layout/default"/>
    <dgm:cxn modelId="{E1CAAEB4-FE61-46D4-980E-5A1C4EDF4319}" type="presParOf" srcId="{C210BEC0-0B55-4C27-9F16-F4F9111FB196}" destId="{0CB958BB-D6F4-45FB-B7FE-E8926AC27510}" srcOrd="10" destOrd="0" presId="urn:microsoft.com/office/officeart/2005/8/layout/default"/>
    <dgm:cxn modelId="{4710BDA1-89D5-4555-A1A7-D8F57AF01ED9}" type="presParOf" srcId="{C210BEC0-0B55-4C27-9F16-F4F9111FB196}" destId="{24CF4E57-8A5F-4EDE-8CDB-7134298C233C}" srcOrd="11" destOrd="0" presId="urn:microsoft.com/office/officeart/2005/8/layout/default"/>
    <dgm:cxn modelId="{14F4B8B2-F442-4D76-A404-98C714E9A896}" type="presParOf" srcId="{C210BEC0-0B55-4C27-9F16-F4F9111FB196}" destId="{AA849F2B-E0DD-4363-A0D4-D00523E54713}"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E0FEB4-8CA4-4F26-8ECE-D2A89D2604E9}">
      <dsp:nvSpPr>
        <dsp:cNvPr id="0" name=""/>
        <dsp:cNvSpPr/>
      </dsp:nvSpPr>
      <dsp:spPr>
        <a:xfrm>
          <a:off x="0" y="33518"/>
          <a:ext cx="1967592" cy="1180555"/>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Yoga, Tai Chi, Qigong</a:t>
          </a:r>
        </a:p>
      </dsp:txBody>
      <dsp:txXfrm>
        <a:off x="0" y="33518"/>
        <a:ext cx="1967592" cy="1180555"/>
      </dsp:txXfrm>
    </dsp:sp>
    <dsp:sp modelId="{36A7B9A7-C2EF-426B-8430-8C8031EF82B1}">
      <dsp:nvSpPr>
        <dsp:cNvPr id="0" name=""/>
        <dsp:cNvSpPr/>
      </dsp:nvSpPr>
      <dsp:spPr>
        <a:xfrm>
          <a:off x="2164352" y="33518"/>
          <a:ext cx="1967592" cy="1180555"/>
        </a:xfrm>
        <a:prstGeom prst="rect">
          <a:avLst/>
        </a:prstGeom>
        <a:solidFill>
          <a:schemeClr val="accent5">
            <a:hueOff val="-551426"/>
            <a:satOff val="-2962"/>
            <a:lumOff val="101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Mindfulness</a:t>
          </a:r>
        </a:p>
      </dsp:txBody>
      <dsp:txXfrm>
        <a:off x="2164352" y="33518"/>
        <a:ext cx="1967592" cy="1180555"/>
      </dsp:txXfrm>
    </dsp:sp>
    <dsp:sp modelId="{2C88A357-6027-477C-8F83-294EA7FF05F5}">
      <dsp:nvSpPr>
        <dsp:cNvPr id="0" name=""/>
        <dsp:cNvSpPr/>
      </dsp:nvSpPr>
      <dsp:spPr>
        <a:xfrm>
          <a:off x="4328704" y="33518"/>
          <a:ext cx="1967592" cy="1180555"/>
        </a:xfrm>
        <a:prstGeom prst="rect">
          <a:avLst/>
        </a:prstGeom>
        <a:solidFill>
          <a:schemeClr val="accent5">
            <a:hueOff val="-1102852"/>
            <a:satOff val="-5923"/>
            <a:lumOff val="202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Neurofeedback</a:t>
          </a:r>
        </a:p>
      </dsp:txBody>
      <dsp:txXfrm>
        <a:off x="4328704" y="33518"/>
        <a:ext cx="1967592" cy="1180555"/>
      </dsp:txXfrm>
    </dsp:sp>
    <dsp:sp modelId="{337A293E-1FBD-4F44-A57A-46678EF6EB17}">
      <dsp:nvSpPr>
        <dsp:cNvPr id="0" name=""/>
        <dsp:cNvSpPr/>
      </dsp:nvSpPr>
      <dsp:spPr>
        <a:xfrm>
          <a:off x="0" y="1410833"/>
          <a:ext cx="1967592" cy="1180555"/>
        </a:xfrm>
        <a:prstGeom prst="rect">
          <a:avLst/>
        </a:prstGeom>
        <a:solidFill>
          <a:schemeClr val="accent5">
            <a:hueOff val="-1654278"/>
            <a:satOff val="-8885"/>
            <a:lumOff val="303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Guided restructuring</a:t>
          </a:r>
        </a:p>
      </dsp:txBody>
      <dsp:txXfrm>
        <a:off x="0" y="1410833"/>
        <a:ext cx="1967592" cy="1180555"/>
      </dsp:txXfrm>
    </dsp:sp>
    <dsp:sp modelId="{04F40518-B7C5-4B7C-881E-15C022B36677}">
      <dsp:nvSpPr>
        <dsp:cNvPr id="0" name=""/>
        <dsp:cNvSpPr/>
      </dsp:nvSpPr>
      <dsp:spPr>
        <a:xfrm>
          <a:off x="2164352" y="1410833"/>
          <a:ext cx="1967592" cy="1180555"/>
        </a:xfrm>
        <a:prstGeom prst="rect">
          <a:avLst/>
        </a:prstGeom>
        <a:solidFill>
          <a:schemeClr val="accent5">
            <a:hueOff val="-2205704"/>
            <a:satOff val="-11847"/>
            <a:lumOff val="405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EMDR</a:t>
          </a:r>
        </a:p>
      </dsp:txBody>
      <dsp:txXfrm>
        <a:off x="2164352" y="1410833"/>
        <a:ext cx="1967592" cy="1180555"/>
      </dsp:txXfrm>
    </dsp:sp>
    <dsp:sp modelId="{0CB958BB-D6F4-45FB-B7FE-E8926AC27510}">
      <dsp:nvSpPr>
        <dsp:cNvPr id="0" name=""/>
        <dsp:cNvSpPr/>
      </dsp:nvSpPr>
      <dsp:spPr>
        <a:xfrm>
          <a:off x="4328704" y="1410833"/>
          <a:ext cx="1967592" cy="1180555"/>
        </a:xfrm>
        <a:prstGeom prst="rect">
          <a:avLst/>
        </a:prstGeom>
        <a:solidFill>
          <a:schemeClr val="accent5">
            <a:hueOff val="-2757130"/>
            <a:satOff val="-14808"/>
            <a:lumOff val="50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Theatre</a:t>
          </a:r>
        </a:p>
      </dsp:txBody>
      <dsp:txXfrm>
        <a:off x="4328704" y="1410833"/>
        <a:ext cx="1967592" cy="1180555"/>
      </dsp:txXfrm>
    </dsp:sp>
    <dsp:sp modelId="{AA849F2B-E0DD-4363-A0D4-D00523E54713}">
      <dsp:nvSpPr>
        <dsp:cNvPr id="0" name=""/>
        <dsp:cNvSpPr/>
      </dsp:nvSpPr>
      <dsp:spPr>
        <a:xfrm>
          <a:off x="2164352" y="2788148"/>
          <a:ext cx="1967592" cy="1180555"/>
        </a:xfrm>
        <a:prstGeom prst="rect">
          <a:avLst/>
        </a:prstGeom>
        <a:solidFill>
          <a:schemeClr val="accent5">
            <a:hueOff val="-3308557"/>
            <a:satOff val="-17770"/>
            <a:lumOff val="607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Dance</a:t>
          </a:r>
        </a:p>
      </dsp:txBody>
      <dsp:txXfrm>
        <a:off x="2164352" y="2788148"/>
        <a:ext cx="1967592" cy="118055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E669FFB7-C8CE-4292-9177-8254693F8929}" type="datetimeFigureOut">
              <a:rPr lang="en-US" smtClean="0"/>
              <a:t>10/27/2019</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A18F4FD4-21F1-4793-A1C8-CBD1BA78C1F2}" type="slidenum">
              <a:rPr lang="en-US" smtClean="0"/>
              <a:t>‹#›</a:t>
            </a:fld>
            <a:endParaRPr lang="en-US"/>
          </a:p>
        </p:txBody>
      </p:sp>
    </p:spTree>
    <p:extLst>
      <p:ext uri="{BB962C8B-B14F-4D97-AF65-F5344CB8AC3E}">
        <p14:creationId xmlns:p14="http://schemas.microsoft.com/office/powerpoint/2010/main" val="4111262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669FFB7-C8CE-4292-9177-8254693F8929}" type="datetimeFigureOut">
              <a:rPr lang="en-US" smtClean="0"/>
              <a:t>10/27/2019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8F4FD4-21F1-4793-A1C8-CBD1BA78C1F2}" type="slidenum">
              <a:rPr lang="en-US" smtClean="0"/>
              <a:t>‹#›</a:t>
            </a:fld>
            <a:endParaRPr lang="en-US"/>
          </a:p>
        </p:txBody>
      </p:sp>
    </p:spTree>
    <p:extLst>
      <p:ext uri="{BB962C8B-B14F-4D97-AF65-F5344CB8AC3E}">
        <p14:creationId xmlns:p14="http://schemas.microsoft.com/office/powerpoint/2010/main" val="2077560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669FFB7-C8CE-4292-9177-8254693F8929}" type="datetimeFigureOut">
              <a:rPr lang="en-US" smtClean="0"/>
              <a:t>10/27/2019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8F4FD4-21F1-4793-A1C8-CBD1BA78C1F2}" type="slidenum">
              <a:rPr lang="en-US" smtClean="0"/>
              <a:t>‹#›</a:t>
            </a:fld>
            <a:endParaRPr lang="en-US"/>
          </a:p>
        </p:txBody>
      </p:sp>
    </p:spTree>
    <p:extLst>
      <p:ext uri="{BB962C8B-B14F-4D97-AF65-F5344CB8AC3E}">
        <p14:creationId xmlns:p14="http://schemas.microsoft.com/office/powerpoint/2010/main" val="13477735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669FFB7-C8CE-4292-9177-8254693F8929}" type="datetimeFigureOut">
              <a:rPr lang="en-US" smtClean="0"/>
              <a:t>10/27/2019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8F4FD4-21F1-4793-A1C8-CBD1BA78C1F2}"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6396047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669FFB7-C8CE-4292-9177-8254693F8929}" type="datetimeFigureOut">
              <a:rPr lang="en-US" smtClean="0"/>
              <a:t>10/27/2019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8F4FD4-21F1-4793-A1C8-CBD1BA78C1F2}" type="slidenum">
              <a:rPr lang="en-US" smtClean="0"/>
              <a:t>‹#›</a:t>
            </a:fld>
            <a:endParaRPr lang="en-US"/>
          </a:p>
        </p:txBody>
      </p:sp>
    </p:spTree>
    <p:extLst>
      <p:ext uri="{BB962C8B-B14F-4D97-AF65-F5344CB8AC3E}">
        <p14:creationId xmlns:p14="http://schemas.microsoft.com/office/powerpoint/2010/main" val="13643593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669FFB7-C8CE-4292-9177-8254693F8929}" type="datetimeFigureOut">
              <a:rPr lang="en-US" smtClean="0"/>
              <a:t>10/27/2019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8F4FD4-21F1-4793-A1C8-CBD1BA78C1F2}" type="slidenum">
              <a:rPr lang="en-US" smtClean="0"/>
              <a:t>‹#›</a:t>
            </a:fld>
            <a:endParaRPr lang="en-US"/>
          </a:p>
        </p:txBody>
      </p:sp>
    </p:spTree>
    <p:extLst>
      <p:ext uri="{BB962C8B-B14F-4D97-AF65-F5344CB8AC3E}">
        <p14:creationId xmlns:p14="http://schemas.microsoft.com/office/powerpoint/2010/main" val="36480463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669FFB7-C8CE-4292-9177-8254693F8929}" type="datetimeFigureOut">
              <a:rPr lang="en-US" smtClean="0"/>
              <a:t>10/27/2019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8F4FD4-21F1-4793-A1C8-CBD1BA78C1F2}" type="slidenum">
              <a:rPr lang="en-US" smtClean="0"/>
              <a:t>‹#›</a:t>
            </a:fld>
            <a:endParaRPr lang="en-US"/>
          </a:p>
        </p:txBody>
      </p:sp>
    </p:spTree>
    <p:extLst>
      <p:ext uri="{BB962C8B-B14F-4D97-AF65-F5344CB8AC3E}">
        <p14:creationId xmlns:p14="http://schemas.microsoft.com/office/powerpoint/2010/main" val="37131068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69FFB7-C8CE-4292-9177-8254693F8929}" type="datetimeFigureOut">
              <a:rPr lang="en-US" smtClean="0"/>
              <a:t>10/27/2019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8F4FD4-21F1-4793-A1C8-CBD1BA78C1F2}" type="slidenum">
              <a:rPr lang="en-US" smtClean="0"/>
              <a:t>‹#›</a:t>
            </a:fld>
            <a:endParaRPr lang="en-US"/>
          </a:p>
        </p:txBody>
      </p:sp>
    </p:spTree>
    <p:extLst>
      <p:ext uri="{BB962C8B-B14F-4D97-AF65-F5344CB8AC3E}">
        <p14:creationId xmlns:p14="http://schemas.microsoft.com/office/powerpoint/2010/main" val="4316659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69FFB7-C8CE-4292-9177-8254693F8929}" type="datetimeFigureOut">
              <a:rPr lang="en-US" smtClean="0"/>
              <a:t>10/27/2019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8F4FD4-21F1-4793-A1C8-CBD1BA78C1F2}" type="slidenum">
              <a:rPr lang="en-US" smtClean="0"/>
              <a:t>‹#›</a:t>
            </a:fld>
            <a:endParaRPr lang="en-US"/>
          </a:p>
        </p:txBody>
      </p:sp>
    </p:spTree>
    <p:extLst>
      <p:ext uri="{BB962C8B-B14F-4D97-AF65-F5344CB8AC3E}">
        <p14:creationId xmlns:p14="http://schemas.microsoft.com/office/powerpoint/2010/main" val="3128893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69FFB7-C8CE-4292-9177-8254693F8929}" type="datetimeFigureOut">
              <a:rPr lang="en-US" smtClean="0"/>
              <a:t>10/27/2019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8F4FD4-21F1-4793-A1C8-CBD1BA78C1F2}" type="slidenum">
              <a:rPr lang="en-US" smtClean="0"/>
              <a:t>‹#›</a:t>
            </a:fld>
            <a:endParaRPr lang="en-US"/>
          </a:p>
        </p:txBody>
      </p:sp>
    </p:spTree>
    <p:extLst>
      <p:ext uri="{BB962C8B-B14F-4D97-AF65-F5344CB8AC3E}">
        <p14:creationId xmlns:p14="http://schemas.microsoft.com/office/powerpoint/2010/main" val="668011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69FFB7-C8CE-4292-9177-8254693F8929}" type="datetimeFigureOut">
              <a:rPr lang="en-US" smtClean="0"/>
              <a:t>10/27/2019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8F4FD4-21F1-4793-A1C8-CBD1BA78C1F2}" type="slidenum">
              <a:rPr lang="en-US" smtClean="0"/>
              <a:t>‹#›</a:t>
            </a:fld>
            <a:endParaRPr lang="en-US"/>
          </a:p>
        </p:txBody>
      </p:sp>
    </p:spTree>
    <p:extLst>
      <p:ext uri="{BB962C8B-B14F-4D97-AF65-F5344CB8AC3E}">
        <p14:creationId xmlns:p14="http://schemas.microsoft.com/office/powerpoint/2010/main" val="1821179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669FFB7-C8CE-4292-9177-8254693F8929}" type="datetimeFigureOut">
              <a:rPr lang="en-US" smtClean="0"/>
              <a:t>10/27/2019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8F4FD4-21F1-4793-A1C8-CBD1BA78C1F2}" type="slidenum">
              <a:rPr lang="en-US" smtClean="0"/>
              <a:t>‹#›</a:t>
            </a:fld>
            <a:endParaRPr lang="en-US"/>
          </a:p>
        </p:txBody>
      </p:sp>
    </p:spTree>
    <p:extLst>
      <p:ext uri="{BB962C8B-B14F-4D97-AF65-F5344CB8AC3E}">
        <p14:creationId xmlns:p14="http://schemas.microsoft.com/office/powerpoint/2010/main" val="1388380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69FFB7-C8CE-4292-9177-8254693F8929}" type="datetimeFigureOut">
              <a:rPr lang="en-US" smtClean="0"/>
              <a:t>10/27/2019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8F4FD4-21F1-4793-A1C8-CBD1BA78C1F2}" type="slidenum">
              <a:rPr lang="en-US" smtClean="0"/>
              <a:t>‹#›</a:t>
            </a:fld>
            <a:endParaRPr lang="en-US"/>
          </a:p>
        </p:txBody>
      </p:sp>
    </p:spTree>
    <p:extLst>
      <p:ext uri="{BB962C8B-B14F-4D97-AF65-F5344CB8AC3E}">
        <p14:creationId xmlns:p14="http://schemas.microsoft.com/office/powerpoint/2010/main" val="2053689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669FFB7-C8CE-4292-9177-8254693F8929}" type="datetimeFigureOut">
              <a:rPr lang="en-US" smtClean="0"/>
              <a:t>10/27/2019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8F4FD4-21F1-4793-A1C8-CBD1BA78C1F2}" type="slidenum">
              <a:rPr lang="en-US" smtClean="0"/>
              <a:t>‹#›</a:t>
            </a:fld>
            <a:endParaRPr lang="en-US"/>
          </a:p>
        </p:txBody>
      </p:sp>
    </p:spTree>
    <p:extLst>
      <p:ext uri="{BB962C8B-B14F-4D97-AF65-F5344CB8AC3E}">
        <p14:creationId xmlns:p14="http://schemas.microsoft.com/office/powerpoint/2010/main" val="1755646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69FFB7-C8CE-4292-9177-8254693F8929}" type="datetimeFigureOut">
              <a:rPr lang="en-US" smtClean="0"/>
              <a:t>10/27/2019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8F4FD4-21F1-4793-A1C8-CBD1BA78C1F2}" type="slidenum">
              <a:rPr lang="en-US" smtClean="0"/>
              <a:t>‹#›</a:t>
            </a:fld>
            <a:endParaRPr lang="en-US"/>
          </a:p>
        </p:txBody>
      </p:sp>
    </p:spTree>
    <p:extLst>
      <p:ext uri="{BB962C8B-B14F-4D97-AF65-F5344CB8AC3E}">
        <p14:creationId xmlns:p14="http://schemas.microsoft.com/office/powerpoint/2010/main" val="1527420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669FFB7-C8CE-4292-9177-8254693F8929}" type="datetimeFigureOut">
              <a:rPr lang="en-US" smtClean="0"/>
              <a:t>10/27/2019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8F4FD4-21F1-4793-A1C8-CBD1BA78C1F2}" type="slidenum">
              <a:rPr lang="en-US" smtClean="0"/>
              <a:t>‹#›</a:t>
            </a:fld>
            <a:endParaRPr lang="en-US"/>
          </a:p>
        </p:txBody>
      </p:sp>
    </p:spTree>
    <p:extLst>
      <p:ext uri="{BB962C8B-B14F-4D97-AF65-F5344CB8AC3E}">
        <p14:creationId xmlns:p14="http://schemas.microsoft.com/office/powerpoint/2010/main" val="750104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669FFB7-C8CE-4292-9177-8254693F8929}" type="datetimeFigureOut">
              <a:rPr lang="en-US" smtClean="0"/>
              <a:t>10/27/2019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8F4FD4-21F1-4793-A1C8-CBD1BA78C1F2}" type="slidenum">
              <a:rPr lang="en-US" smtClean="0"/>
              <a:t>‹#›</a:t>
            </a:fld>
            <a:endParaRPr lang="en-US"/>
          </a:p>
        </p:txBody>
      </p:sp>
    </p:spTree>
    <p:extLst>
      <p:ext uri="{BB962C8B-B14F-4D97-AF65-F5344CB8AC3E}">
        <p14:creationId xmlns:p14="http://schemas.microsoft.com/office/powerpoint/2010/main" val="3916462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669FFB7-C8CE-4292-9177-8254693F8929}" type="datetimeFigureOut">
              <a:rPr lang="en-US" smtClean="0"/>
              <a:t>10/27/2019</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18F4FD4-21F1-4793-A1C8-CBD1BA78C1F2}" type="slidenum">
              <a:rPr lang="en-US" smtClean="0"/>
              <a:t>‹#›</a:t>
            </a:fld>
            <a:endParaRPr lang="en-US"/>
          </a:p>
        </p:txBody>
      </p:sp>
    </p:spTree>
    <p:extLst>
      <p:ext uri="{BB962C8B-B14F-4D97-AF65-F5344CB8AC3E}">
        <p14:creationId xmlns:p14="http://schemas.microsoft.com/office/powerpoint/2010/main" val="2857339595"/>
      </p:ext>
    </p:extLst>
  </p:cSld>
  <p:clrMap bg1="dk1" tx1="lt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windsorstar.com/news/15-years-after-401-crash-trauma-remains" TargetMode="External"/><Relationship Id="rId2" Type="http://schemas.openxmlformats.org/officeDocument/2006/relationships/image" Target="../media/image1.jpeg"/><Relationship Id="rId1" Type="http://schemas.openxmlformats.org/officeDocument/2006/relationships/slideLayout" Target="../slideLayouts/slideLayout9.xml"/><Relationship Id="rId6" Type="http://schemas.openxmlformats.org/officeDocument/2006/relationships/hyperlink" Target="https://www.cbc.ca/natureofthings/episodes/ptsd-beyond-trauma" TargetMode="External"/><Relationship Id="rId5" Type="http://schemas.openxmlformats.org/officeDocument/2006/relationships/image" Target="../media/image4.tmp"/><Relationship Id="rId4" Type="http://schemas.openxmlformats.org/officeDocument/2006/relationships/image" Target="../media/image3.tm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7.tm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4-tcKYx24aA"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C1630-2666-4A66-8870-F82D15FE5E87}"/>
              </a:ext>
            </a:extLst>
          </p:cNvPr>
          <p:cNvSpPr>
            <a:spLocks noGrp="1"/>
          </p:cNvSpPr>
          <p:nvPr>
            <p:ph type="ctrTitle"/>
          </p:nvPr>
        </p:nvSpPr>
        <p:spPr>
          <a:xfrm>
            <a:off x="4589418" y="963612"/>
            <a:ext cx="6723016" cy="4149724"/>
          </a:xfrm>
        </p:spPr>
        <p:txBody>
          <a:bodyPr anchor="ctr">
            <a:normAutofit/>
          </a:bodyPr>
          <a:lstStyle/>
          <a:p>
            <a:r>
              <a:rPr lang="en-US" sz="6000" dirty="0"/>
              <a:t>Understanding trauma</a:t>
            </a:r>
          </a:p>
        </p:txBody>
      </p:sp>
      <p:sp>
        <p:nvSpPr>
          <p:cNvPr id="3" name="Subtitle 2">
            <a:extLst>
              <a:ext uri="{FF2B5EF4-FFF2-40B4-BE49-F238E27FC236}">
                <a16:creationId xmlns:a16="http://schemas.microsoft.com/office/drawing/2014/main" id="{F14661A0-F98A-4863-88E4-ABB82586902B}"/>
              </a:ext>
            </a:extLst>
          </p:cNvPr>
          <p:cNvSpPr>
            <a:spLocks noGrp="1"/>
          </p:cNvSpPr>
          <p:nvPr>
            <p:ph type="subTitle" idx="1"/>
          </p:nvPr>
        </p:nvSpPr>
        <p:spPr>
          <a:xfrm>
            <a:off x="1180571" y="963612"/>
            <a:ext cx="2502269" cy="4149725"/>
          </a:xfrm>
        </p:spPr>
        <p:txBody>
          <a:bodyPr anchor="ctr">
            <a:normAutofit/>
          </a:bodyPr>
          <a:lstStyle/>
          <a:p>
            <a:pPr algn="r"/>
            <a:r>
              <a:rPr lang="en-US">
                <a:solidFill>
                  <a:schemeClr val="tx1"/>
                </a:solidFill>
              </a:rPr>
              <a:t>Judge David Nuffer and Judge Clark Waddoups</a:t>
            </a:r>
          </a:p>
          <a:p>
            <a:pPr algn="r"/>
            <a:r>
              <a:rPr lang="en-US">
                <a:solidFill>
                  <a:schemeClr val="tx1"/>
                </a:solidFill>
              </a:rPr>
              <a:t>Boyce Seminar, October 16, 2019	</a:t>
            </a:r>
          </a:p>
        </p:txBody>
      </p:sp>
    </p:spTree>
    <p:extLst>
      <p:ext uri="{BB962C8B-B14F-4D97-AF65-F5344CB8AC3E}">
        <p14:creationId xmlns:p14="http://schemas.microsoft.com/office/powerpoint/2010/main" val="1099465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0287681-6FA9-4EBA-ADBB-280F203BCE22}"/>
              </a:ext>
            </a:extLst>
          </p:cNvPr>
          <p:cNvSpPr>
            <a:spLocks noGrp="1"/>
          </p:cNvSpPr>
          <p:nvPr>
            <p:ph type="title"/>
          </p:nvPr>
        </p:nvSpPr>
        <p:spPr/>
        <p:txBody>
          <a:bodyPr>
            <a:normAutofit/>
          </a:bodyPr>
          <a:lstStyle/>
          <a:p>
            <a:r>
              <a:rPr lang="en-US" sz="4000" dirty="0"/>
              <a:t>How do you turn a newborn baby with all its promise and infinite capacities into a thirty-year-old homeless drunk?</a:t>
            </a:r>
            <a:r>
              <a:rPr lang="en-US" dirty="0"/>
              <a:t>	</a:t>
            </a:r>
          </a:p>
        </p:txBody>
      </p:sp>
      <p:sp>
        <p:nvSpPr>
          <p:cNvPr id="20" name="Text Placeholder 19">
            <a:extLst>
              <a:ext uri="{FF2B5EF4-FFF2-40B4-BE49-F238E27FC236}">
                <a16:creationId xmlns:a16="http://schemas.microsoft.com/office/drawing/2014/main" id="{7B973485-504E-4D44-93F7-C6CC8E7606D4}"/>
              </a:ext>
            </a:extLst>
          </p:cNvPr>
          <p:cNvSpPr>
            <a:spLocks noGrp="1"/>
          </p:cNvSpPr>
          <p:nvPr>
            <p:ph type="body" sz="half" idx="13"/>
          </p:nvPr>
        </p:nvSpPr>
        <p:spPr>
          <a:xfrm>
            <a:off x="1254034" y="3873557"/>
            <a:ext cx="9218115" cy="1799110"/>
          </a:xfrm>
        </p:spPr>
        <p:txBody>
          <a:bodyPr>
            <a:noAutofit/>
          </a:bodyPr>
          <a:lstStyle/>
          <a:p>
            <a:r>
              <a:rPr lang="en-US" sz="2800" dirty="0"/>
              <a:t>THE BODY KEEPS THE SCORE: </a:t>
            </a:r>
          </a:p>
          <a:p>
            <a:r>
              <a:rPr lang="en-US" sz="2800" cap="small" dirty="0"/>
              <a:t>brain, mind, and body in the healing of trauma, p. 145</a:t>
            </a:r>
            <a:br>
              <a:rPr lang="en-US" sz="2800" cap="small" dirty="0"/>
            </a:br>
            <a:r>
              <a:rPr lang="en-US" sz="2800" dirty="0"/>
              <a:t>Bessel Van Der Kolk, M.D</a:t>
            </a:r>
          </a:p>
        </p:txBody>
      </p:sp>
    </p:spTree>
    <p:extLst>
      <p:ext uri="{BB962C8B-B14F-4D97-AF65-F5344CB8AC3E}">
        <p14:creationId xmlns:p14="http://schemas.microsoft.com/office/powerpoint/2010/main" val="926873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01772-16E3-4655-9C38-E38721F7D0CE}"/>
              </a:ext>
            </a:extLst>
          </p:cNvPr>
          <p:cNvSpPr>
            <a:spLocks noGrp="1"/>
          </p:cNvSpPr>
          <p:nvPr>
            <p:ph type="title"/>
          </p:nvPr>
        </p:nvSpPr>
        <p:spPr>
          <a:xfrm>
            <a:off x="1105805" y="160936"/>
            <a:ext cx="10711925" cy="1122633"/>
          </a:xfrm>
        </p:spPr>
        <p:txBody>
          <a:bodyPr>
            <a:noAutofit/>
          </a:bodyPr>
          <a:lstStyle/>
          <a:p>
            <a:r>
              <a:rPr lang="en-US" sz="3200" dirty="0"/>
              <a:t>ADVERSE CHILDHOOD EXPERIENCES (ACE) STUDY</a:t>
            </a:r>
          </a:p>
        </p:txBody>
      </p:sp>
      <p:sp>
        <p:nvSpPr>
          <p:cNvPr id="3" name="Text Placeholder 2">
            <a:extLst>
              <a:ext uri="{FF2B5EF4-FFF2-40B4-BE49-F238E27FC236}">
                <a16:creationId xmlns:a16="http://schemas.microsoft.com/office/drawing/2014/main" id="{8507F300-A552-4B3C-89A0-3B1F83FF1436}"/>
              </a:ext>
            </a:extLst>
          </p:cNvPr>
          <p:cNvSpPr>
            <a:spLocks noGrp="1"/>
          </p:cNvSpPr>
          <p:nvPr>
            <p:ph type="body" idx="1"/>
          </p:nvPr>
        </p:nvSpPr>
        <p:spPr>
          <a:xfrm>
            <a:off x="1107396" y="1354612"/>
            <a:ext cx="4988604" cy="1373405"/>
          </a:xfrm>
        </p:spPr>
        <p:txBody>
          <a:bodyPr>
            <a:normAutofit fontScale="32500" lnSpcReduction="20000"/>
          </a:bodyPr>
          <a:lstStyle/>
          <a:p>
            <a:r>
              <a:rPr lang="en-US" sz="8000" cap="none" dirty="0"/>
              <a:t>“Did a parent or other adult in the household often or very often swear at you, insult you, or put you down?”</a:t>
            </a:r>
            <a:endParaRPr lang="en-US" dirty="0"/>
          </a:p>
        </p:txBody>
      </p:sp>
      <p:sp>
        <p:nvSpPr>
          <p:cNvPr id="5" name="Text Placeholder 4">
            <a:extLst>
              <a:ext uri="{FF2B5EF4-FFF2-40B4-BE49-F238E27FC236}">
                <a16:creationId xmlns:a16="http://schemas.microsoft.com/office/drawing/2014/main" id="{D3AD92C9-CBE2-401B-9126-C63DC1EB914E}"/>
              </a:ext>
            </a:extLst>
          </p:cNvPr>
          <p:cNvSpPr>
            <a:spLocks noGrp="1"/>
          </p:cNvSpPr>
          <p:nvPr>
            <p:ph type="body" sz="quarter" idx="3"/>
          </p:nvPr>
        </p:nvSpPr>
        <p:spPr>
          <a:xfrm>
            <a:off x="6400808" y="1410788"/>
            <a:ext cx="4893724" cy="823912"/>
          </a:xfrm>
        </p:spPr>
        <p:txBody>
          <a:bodyPr>
            <a:normAutofit/>
          </a:bodyPr>
          <a:lstStyle/>
          <a:p>
            <a:pPr marL="342900" indent="-342900">
              <a:buFont typeface="Arial" panose="020B0604020202020204" pitchFamily="34" charset="0"/>
              <a:buChar char="•"/>
            </a:pPr>
            <a:r>
              <a:rPr lang="en-US" sz="2600" cap="none" dirty="0"/>
              <a:t>1 in 10 answered “yes”</a:t>
            </a:r>
          </a:p>
        </p:txBody>
      </p:sp>
      <p:sp>
        <p:nvSpPr>
          <p:cNvPr id="7" name="Text Placeholder 2">
            <a:extLst>
              <a:ext uri="{FF2B5EF4-FFF2-40B4-BE49-F238E27FC236}">
                <a16:creationId xmlns:a16="http://schemas.microsoft.com/office/drawing/2014/main" id="{6B3B32A6-D16D-4135-8477-10E4D6BCB75B}"/>
              </a:ext>
            </a:extLst>
          </p:cNvPr>
          <p:cNvSpPr txBox="1">
            <a:spLocks/>
          </p:cNvSpPr>
          <p:nvPr/>
        </p:nvSpPr>
        <p:spPr>
          <a:xfrm>
            <a:off x="1057204" y="2901867"/>
            <a:ext cx="5085805" cy="1412477"/>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SzPct val="125000"/>
              <a:buFont typeface="Arial" panose="020B0604020202020204" pitchFamily="34" charset="0"/>
              <a:buNone/>
              <a:defRPr sz="2400" b="0" kern="1200" cap="all" baseline="0">
                <a:solidFill>
                  <a:schemeClr val="tx1"/>
                </a:solidFill>
                <a:latin typeface="+mn-lt"/>
                <a:ea typeface="+mn-ea"/>
                <a:cs typeface="+mn-cs"/>
              </a:defRPr>
            </a:lvl1pPr>
            <a:lvl2pPr marL="457200" indent="0" algn="l" defTabSz="914400" rtl="0" eaLnBrk="1" latinLnBrk="0" hangingPunct="1">
              <a:lnSpc>
                <a:spcPct val="120000"/>
              </a:lnSpc>
              <a:spcBef>
                <a:spcPts val="500"/>
              </a:spcBef>
              <a:buSzPct val="125000"/>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120000"/>
              </a:lnSpc>
              <a:spcBef>
                <a:spcPts val="500"/>
              </a:spcBef>
              <a:buSzPct val="125000"/>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120000"/>
              </a:lnSpc>
              <a:spcBef>
                <a:spcPts val="500"/>
              </a:spcBef>
              <a:buSzPct val="125000"/>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120000"/>
              </a:lnSpc>
              <a:spcBef>
                <a:spcPts val="500"/>
              </a:spcBef>
              <a:buSzPct val="125000"/>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120000"/>
              </a:lnSpc>
              <a:spcBef>
                <a:spcPts val="500"/>
              </a:spcBef>
              <a:buSzPct val="125000"/>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120000"/>
              </a:lnSpc>
              <a:spcBef>
                <a:spcPts val="500"/>
              </a:spcBef>
              <a:buSzPct val="125000"/>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120000"/>
              </a:lnSpc>
              <a:spcBef>
                <a:spcPts val="500"/>
              </a:spcBef>
              <a:buSzPct val="125000"/>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120000"/>
              </a:lnSpc>
              <a:spcBef>
                <a:spcPts val="500"/>
              </a:spcBef>
              <a:buSzPct val="125000"/>
              <a:buFont typeface="Arial" panose="020B0604020202020204" pitchFamily="34" charset="0"/>
              <a:buNone/>
              <a:defRPr sz="1600" b="1" kern="1200">
                <a:solidFill>
                  <a:schemeClr val="tx1"/>
                </a:solidFill>
                <a:latin typeface="+mn-lt"/>
                <a:ea typeface="+mn-ea"/>
                <a:cs typeface="+mn-cs"/>
              </a:defRPr>
            </a:lvl9pPr>
          </a:lstStyle>
          <a:p>
            <a:r>
              <a:rPr lang="en-US" sz="2800" cap="none" dirty="0"/>
              <a:t>“Did one of your parents often or very often push, grab, slap, or throw something at you?”</a:t>
            </a:r>
            <a:endParaRPr lang="en-US" dirty="0"/>
          </a:p>
        </p:txBody>
      </p:sp>
      <p:sp>
        <p:nvSpPr>
          <p:cNvPr id="8" name="Text Placeholder 2">
            <a:extLst>
              <a:ext uri="{FF2B5EF4-FFF2-40B4-BE49-F238E27FC236}">
                <a16:creationId xmlns:a16="http://schemas.microsoft.com/office/drawing/2014/main" id="{A84F24DD-35F2-4AE8-84C0-FAF52C1FFC89}"/>
              </a:ext>
            </a:extLst>
          </p:cNvPr>
          <p:cNvSpPr txBox="1">
            <a:spLocks/>
          </p:cNvSpPr>
          <p:nvPr/>
        </p:nvSpPr>
        <p:spPr>
          <a:xfrm>
            <a:off x="1105805" y="4226662"/>
            <a:ext cx="5146948" cy="2019181"/>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SzPct val="125000"/>
              <a:buFont typeface="Arial" panose="020B0604020202020204" pitchFamily="34" charset="0"/>
              <a:buNone/>
              <a:defRPr sz="2400" b="0" kern="1200" cap="all" baseline="0">
                <a:solidFill>
                  <a:schemeClr val="tx1"/>
                </a:solidFill>
                <a:latin typeface="+mn-lt"/>
                <a:ea typeface="+mn-ea"/>
                <a:cs typeface="+mn-cs"/>
              </a:defRPr>
            </a:lvl1pPr>
            <a:lvl2pPr marL="457200" indent="0" algn="l" defTabSz="914400" rtl="0" eaLnBrk="1" latinLnBrk="0" hangingPunct="1">
              <a:lnSpc>
                <a:spcPct val="120000"/>
              </a:lnSpc>
              <a:spcBef>
                <a:spcPts val="500"/>
              </a:spcBef>
              <a:buSzPct val="125000"/>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120000"/>
              </a:lnSpc>
              <a:spcBef>
                <a:spcPts val="500"/>
              </a:spcBef>
              <a:buSzPct val="125000"/>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120000"/>
              </a:lnSpc>
              <a:spcBef>
                <a:spcPts val="500"/>
              </a:spcBef>
              <a:buSzPct val="125000"/>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120000"/>
              </a:lnSpc>
              <a:spcBef>
                <a:spcPts val="500"/>
              </a:spcBef>
              <a:buSzPct val="125000"/>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120000"/>
              </a:lnSpc>
              <a:spcBef>
                <a:spcPts val="500"/>
              </a:spcBef>
              <a:buSzPct val="125000"/>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120000"/>
              </a:lnSpc>
              <a:spcBef>
                <a:spcPts val="500"/>
              </a:spcBef>
              <a:buSzPct val="125000"/>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120000"/>
              </a:lnSpc>
              <a:spcBef>
                <a:spcPts val="500"/>
              </a:spcBef>
              <a:buSzPct val="125000"/>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120000"/>
              </a:lnSpc>
              <a:spcBef>
                <a:spcPts val="500"/>
              </a:spcBef>
              <a:buSzPct val="125000"/>
              <a:buFont typeface="Arial" panose="020B0604020202020204" pitchFamily="34" charset="0"/>
              <a:buNone/>
              <a:defRPr sz="1600" b="1" kern="1200">
                <a:solidFill>
                  <a:schemeClr val="tx1"/>
                </a:solidFill>
                <a:latin typeface="+mn-lt"/>
                <a:ea typeface="+mn-ea"/>
                <a:cs typeface="+mn-cs"/>
              </a:defRPr>
            </a:lvl9pPr>
          </a:lstStyle>
          <a:p>
            <a:r>
              <a:rPr lang="en-US" sz="2600" cap="none" dirty="0"/>
              <a:t>“Did one of your parents often or very often hit you so hard that you had marks or were injured?”</a:t>
            </a:r>
          </a:p>
          <a:p>
            <a:endParaRPr lang="en-US" dirty="0"/>
          </a:p>
        </p:txBody>
      </p:sp>
      <p:sp>
        <p:nvSpPr>
          <p:cNvPr id="9" name="Text Placeholder 4">
            <a:extLst>
              <a:ext uri="{FF2B5EF4-FFF2-40B4-BE49-F238E27FC236}">
                <a16:creationId xmlns:a16="http://schemas.microsoft.com/office/drawing/2014/main" id="{D5C7C2C8-0E12-4AF5-B413-41B0A5696015}"/>
              </a:ext>
            </a:extLst>
          </p:cNvPr>
          <p:cNvSpPr txBox="1">
            <a:spLocks/>
          </p:cNvSpPr>
          <p:nvPr/>
        </p:nvSpPr>
        <p:spPr>
          <a:xfrm>
            <a:off x="6400808" y="2799060"/>
            <a:ext cx="4646602"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SzPct val="125000"/>
              <a:buFont typeface="Arial" panose="020B0604020202020204" pitchFamily="34" charset="0"/>
              <a:buNone/>
              <a:defRPr sz="2400" b="0" kern="1200" cap="all" baseline="0">
                <a:solidFill>
                  <a:schemeClr val="tx1"/>
                </a:solidFill>
                <a:latin typeface="+mn-lt"/>
                <a:ea typeface="+mn-ea"/>
                <a:cs typeface="+mn-cs"/>
              </a:defRPr>
            </a:lvl1pPr>
            <a:lvl2pPr marL="457200" indent="0" algn="l" defTabSz="914400" rtl="0" eaLnBrk="1" latinLnBrk="0" hangingPunct="1">
              <a:lnSpc>
                <a:spcPct val="120000"/>
              </a:lnSpc>
              <a:spcBef>
                <a:spcPts val="500"/>
              </a:spcBef>
              <a:buSzPct val="125000"/>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120000"/>
              </a:lnSpc>
              <a:spcBef>
                <a:spcPts val="500"/>
              </a:spcBef>
              <a:buSzPct val="125000"/>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120000"/>
              </a:lnSpc>
              <a:spcBef>
                <a:spcPts val="500"/>
              </a:spcBef>
              <a:buSzPct val="125000"/>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120000"/>
              </a:lnSpc>
              <a:spcBef>
                <a:spcPts val="500"/>
              </a:spcBef>
              <a:buSzPct val="125000"/>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120000"/>
              </a:lnSpc>
              <a:spcBef>
                <a:spcPts val="500"/>
              </a:spcBef>
              <a:buSzPct val="125000"/>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120000"/>
              </a:lnSpc>
              <a:spcBef>
                <a:spcPts val="500"/>
              </a:spcBef>
              <a:buSzPct val="125000"/>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120000"/>
              </a:lnSpc>
              <a:spcBef>
                <a:spcPts val="500"/>
              </a:spcBef>
              <a:buSzPct val="125000"/>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120000"/>
              </a:lnSpc>
              <a:spcBef>
                <a:spcPts val="500"/>
              </a:spcBef>
              <a:buSzPct val="125000"/>
              <a:buFont typeface="Arial" panose="020B0604020202020204" pitchFamily="34" charset="0"/>
              <a:buNone/>
              <a:defRPr sz="1600" b="1" kern="1200">
                <a:solidFill>
                  <a:schemeClr val="tx1"/>
                </a:solidFill>
                <a:latin typeface="+mn-lt"/>
                <a:ea typeface="+mn-ea"/>
                <a:cs typeface="+mn-cs"/>
              </a:defRPr>
            </a:lvl9pPr>
          </a:lstStyle>
          <a:p>
            <a:pPr marL="342900" indent="-342900">
              <a:buFont typeface="Arial" panose="020B0604020202020204" pitchFamily="34" charset="0"/>
              <a:buChar char="•"/>
            </a:pPr>
            <a:r>
              <a:rPr lang="en-US" sz="2600" cap="none" dirty="0"/>
              <a:t>1 in 4 answered “yes”</a:t>
            </a:r>
          </a:p>
        </p:txBody>
      </p:sp>
      <p:sp>
        <p:nvSpPr>
          <p:cNvPr id="10" name="Text Placeholder 4">
            <a:extLst>
              <a:ext uri="{FF2B5EF4-FFF2-40B4-BE49-F238E27FC236}">
                <a16:creationId xmlns:a16="http://schemas.microsoft.com/office/drawing/2014/main" id="{FC66BF43-EA87-4097-98F1-3CDB91891B61}"/>
              </a:ext>
            </a:extLst>
          </p:cNvPr>
          <p:cNvSpPr txBox="1">
            <a:spLocks/>
          </p:cNvSpPr>
          <p:nvPr/>
        </p:nvSpPr>
        <p:spPr>
          <a:xfrm>
            <a:off x="6461767" y="4314344"/>
            <a:ext cx="4646602"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SzPct val="125000"/>
              <a:buFont typeface="Arial" panose="020B0604020202020204" pitchFamily="34" charset="0"/>
              <a:buNone/>
              <a:defRPr sz="2400" b="0" kern="1200" cap="all" baseline="0">
                <a:solidFill>
                  <a:schemeClr val="tx1"/>
                </a:solidFill>
                <a:latin typeface="+mn-lt"/>
                <a:ea typeface="+mn-ea"/>
                <a:cs typeface="+mn-cs"/>
              </a:defRPr>
            </a:lvl1pPr>
            <a:lvl2pPr marL="457200" indent="0" algn="l" defTabSz="914400" rtl="0" eaLnBrk="1" latinLnBrk="0" hangingPunct="1">
              <a:lnSpc>
                <a:spcPct val="120000"/>
              </a:lnSpc>
              <a:spcBef>
                <a:spcPts val="500"/>
              </a:spcBef>
              <a:buSzPct val="125000"/>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120000"/>
              </a:lnSpc>
              <a:spcBef>
                <a:spcPts val="500"/>
              </a:spcBef>
              <a:buSzPct val="125000"/>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120000"/>
              </a:lnSpc>
              <a:spcBef>
                <a:spcPts val="500"/>
              </a:spcBef>
              <a:buSzPct val="125000"/>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120000"/>
              </a:lnSpc>
              <a:spcBef>
                <a:spcPts val="500"/>
              </a:spcBef>
              <a:buSzPct val="125000"/>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120000"/>
              </a:lnSpc>
              <a:spcBef>
                <a:spcPts val="500"/>
              </a:spcBef>
              <a:buSzPct val="125000"/>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120000"/>
              </a:lnSpc>
              <a:spcBef>
                <a:spcPts val="500"/>
              </a:spcBef>
              <a:buSzPct val="125000"/>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120000"/>
              </a:lnSpc>
              <a:spcBef>
                <a:spcPts val="500"/>
              </a:spcBef>
              <a:buSzPct val="125000"/>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120000"/>
              </a:lnSpc>
              <a:spcBef>
                <a:spcPts val="500"/>
              </a:spcBef>
              <a:buSzPct val="125000"/>
              <a:buFont typeface="Arial" panose="020B0604020202020204" pitchFamily="34" charset="0"/>
              <a:buNone/>
              <a:defRPr sz="1600" b="1" kern="1200">
                <a:solidFill>
                  <a:schemeClr val="tx1"/>
                </a:solidFill>
                <a:latin typeface="+mn-lt"/>
                <a:ea typeface="+mn-ea"/>
                <a:cs typeface="+mn-cs"/>
              </a:defRPr>
            </a:lvl9pPr>
          </a:lstStyle>
          <a:p>
            <a:pPr marL="342900" indent="-342900">
              <a:buFont typeface="Arial" panose="020B0604020202020204" pitchFamily="34" charset="0"/>
              <a:buChar char="•"/>
            </a:pPr>
            <a:r>
              <a:rPr lang="en-US" sz="2600" cap="none" dirty="0"/>
              <a:t>1 in 4 answered “yes”</a:t>
            </a:r>
          </a:p>
        </p:txBody>
      </p:sp>
    </p:spTree>
    <p:extLst>
      <p:ext uri="{BB962C8B-B14F-4D97-AF65-F5344CB8AC3E}">
        <p14:creationId xmlns:p14="http://schemas.microsoft.com/office/powerpoint/2010/main" val="2232853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01772-16E3-4655-9C38-E38721F7D0CE}"/>
              </a:ext>
            </a:extLst>
          </p:cNvPr>
          <p:cNvSpPr>
            <a:spLocks noGrp="1"/>
          </p:cNvSpPr>
          <p:nvPr>
            <p:ph type="title"/>
          </p:nvPr>
        </p:nvSpPr>
        <p:spPr>
          <a:xfrm>
            <a:off x="975948" y="-89703"/>
            <a:ext cx="10678056" cy="1477961"/>
          </a:xfrm>
        </p:spPr>
        <p:txBody>
          <a:bodyPr>
            <a:normAutofit/>
          </a:bodyPr>
          <a:lstStyle/>
          <a:p>
            <a:r>
              <a:rPr lang="en-US" sz="3400" dirty="0"/>
              <a:t>ADVERSE CHILDHOOD EXPERIENCES (ACE) STUDY, </a:t>
            </a:r>
            <a:r>
              <a:rPr lang="en-US" sz="3400" cap="none" dirty="0" err="1"/>
              <a:t>Con’t</a:t>
            </a:r>
            <a:r>
              <a:rPr lang="en-US" sz="3400" cap="none" dirty="0"/>
              <a:t>.</a:t>
            </a:r>
          </a:p>
        </p:txBody>
      </p:sp>
      <p:sp>
        <p:nvSpPr>
          <p:cNvPr id="3" name="Text Placeholder 2">
            <a:extLst>
              <a:ext uri="{FF2B5EF4-FFF2-40B4-BE49-F238E27FC236}">
                <a16:creationId xmlns:a16="http://schemas.microsoft.com/office/drawing/2014/main" id="{8507F300-A552-4B3C-89A0-3B1F83FF1436}"/>
              </a:ext>
            </a:extLst>
          </p:cNvPr>
          <p:cNvSpPr>
            <a:spLocks noGrp="1"/>
          </p:cNvSpPr>
          <p:nvPr>
            <p:ph type="body" idx="1"/>
          </p:nvPr>
        </p:nvSpPr>
        <p:spPr>
          <a:xfrm>
            <a:off x="844731" y="1067566"/>
            <a:ext cx="5704859" cy="2180213"/>
          </a:xfrm>
        </p:spPr>
        <p:txBody>
          <a:bodyPr>
            <a:normAutofit/>
          </a:bodyPr>
          <a:lstStyle/>
          <a:p>
            <a:r>
              <a:rPr lang="en-US" cap="none" dirty="0"/>
              <a:t>“Did an adult or person at least 5 years older ever have you touch their body in a sexual way? Or Did an adult or person at least 5 years older ever attempt oral, anal, or vaginal intercourse with you?”</a:t>
            </a:r>
            <a:endParaRPr lang="en-US" dirty="0"/>
          </a:p>
        </p:txBody>
      </p:sp>
      <p:sp>
        <p:nvSpPr>
          <p:cNvPr id="5" name="Text Placeholder 4">
            <a:extLst>
              <a:ext uri="{FF2B5EF4-FFF2-40B4-BE49-F238E27FC236}">
                <a16:creationId xmlns:a16="http://schemas.microsoft.com/office/drawing/2014/main" id="{D3AD92C9-CBE2-401B-9126-C63DC1EB914E}"/>
              </a:ext>
            </a:extLst>
          </p:cNvPr>
          <p:cNvSpPr>
            <a:spLocks noGrp="1"/>
          </p:cNvSpPr>
          <p:nvPr>
            <p:ph type="body" sz="quarter" idx="3"/>
          </p:nvPr>
        </p:nvSpPr>
        <p:spPr>
          <a:xfrm>
            <a:off x="6672027" y="1388258"/>
            <a:ext cx="5146923" cy="1026077"/>
          </a:xfrm>
        </p:spPr>
        <p:txBody>
          <a:bodyPr>
            <a:noAutofit/>
          </a:bodyPr>
          <a:lstStyle/>
          <a:p>
            <a:pPr marL="342900" indent="-342900">
              <a:buFont typeface="Arial" panose="020B0604020202020204" pitchFamily="34" charset="0"/>
              <a:buChar char="•"/>
            </a:pPr>
            <a:r>
              <a:rPr lang="en-US" cap="none" dirty="0"/>
              <a:t>28% of women answered “Yes”</a:t>
            </a:r>
          </a:p>
          <a:p>
            <a:pPr marL="342900" indent="-342900">
              <a:buFont typeface="Arial" panose="020B0604020202020204" pitchFamily="34" charset="0"/>
              <a:buChar char="•"/>
            </a:pPr>
            <a:r>
              <a:rPr lang="en-US" cap="none" dirty="0"/>
              <a:t>16% of men answered “Yes”</a:t>
            </a:r>
          </a:p>
        </p:txBody>
      </p:sp>
      <p:sp>
        <p:nvSpPr>
          <p:cNvPr id="8" name="Text Placeholder 2">
            <a:extLst>
              <a:ext uri="{FF2B5EF4-FFF2-40B4-BE49-F238E27FC236}">
                <a16:creationId xmlns:a16="http://schemas.microsoft.com/office/drawing/2014/main" id="{A84F24DD-35F2-4AE8-84C0-FAF52C1FFC89}"/>
              </a:ext>
            </a:extLst>
          </p:cNvPr>
          <p:cNvSpPr txBox="1">
            <a:spLocks/>
          </p:cNvSpPr>
          <p:nvPr/>
        </p:nvSpPr>
        <p:spPr>
          <a:xfrm>
            <a:off x="873371" y="3429000"/>
            <a:ext cx="5827296" cy="3249096"/>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SzPct val="125000"/>
              <a:buFont typeface="Arial" panose="020B0604020202020204" pitchFamily="34" charset="0"/>
              <a:buNone/>
              <a:defRPr sz="2400" b="0" kern="1200" cap="all" baseline="0">
                <a:solidFill>
                  <a:schemeClr val="tx1"/>
                </a:solidFill>
                <a:latin typeface="+mn-lt"/>
                <a:ea typeface="+mn-ea"/>
                <a:cs typeface="+mn-cs"/>
              </a:defRPr>
            </a:lvl1pPr>
            <a:lvl2pPr marL="457200" indent="0" algn="l" defTabSz="914400" rtl="0" eaLnBrk="1" latinLnBrk="0" hangingPunct="1">
              <a:lnSpc>
                <a:spcPct val="120000"/>
              </a:lnSpc>
              <a:spcBef>
                <a:spcPts val="500"/>
              </a:spcBef>
              <a:buSzPct val="125000"/>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120000"/>
              </a:lnSpc>
              <a:spcBef>
                <a:spcPts val="500"/>
              </a:spcBef>
              <a:buSzPct val="125000"/>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120000"/>
              </a:lnSpc>
              <a:spcBef>
                <a:spcPts val="500"/>
              </a:spcBef>
              <a:buSzPct val="125000"/>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120000"/>
              </a:lnSpc>
              <a:spcBef>
                <a:spcPts val="500"/>
              </a:spcBef>
              <a:buSzPct val="125000"/>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120000"/>
              </a:lnSpc>
              <a:spcBef>
                <a:spcPts val="500"/>
              </a:spcBef>
              <a:buSzPct val="125000"/>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120000"/>
              </a:lnSpc>
              <a:spcBef>
                <a:spcPts val="500"/>
              </a:spcBef>
              <a:buSzPct val="125000"/>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120000"/>
              </a:lnSpc>
              <a:spcBef>
                <a:spcPts val="500"/>
              </a:spcBef>
              <a:buSzPct val="125000"/>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120000"/>
              </a:lnSpc>
              <a:spcBef>
                <a:spcPts val="500"/>
              </a:spcBef>
              <a:buSzPct val="125000"/>
              <a:buFont typeface="Arial" panose="020B0604020202020204" pitchFamily="34" charset="0"/>
              <a:buNone/>
              <a:defRPr sz="1600" b="1" kern="1200">
                <a:solidFill>
                  <a:schemeClr val="tx1"/>
                </a:solidFill>
                <a:latin typeface="+mn-lt"/>
                <a:ea typeface="+mn-ea"/>
                <a:cs typeface="+mn-cs"/>
              </a:defRPr>
            </a:lvl9pPr>
          </a:lstStyle>
          <a:p>
            <a:r>
              <a:rPr lang="en-US" cap="none" dirty="0"/>
              <a:t>“As a child, did you witness your mother sometimes, often, or very often pushed, grabbed, slapped, or had something thrown at her? Or as a child, did you witness your mother sometimes, often, or very often kicked, bitten, hit with a fist, or hit with something hard?”</a:t>
            </a:r>
          </a:p>
          <a:p>
            <a:endParaRPr lang="en-US" dirty="0"/>
          </a:p>
        </p:txBody>
      </p:sp>
      <p:sp>
        <p:nvSpPr>
          <p:cNvPr id="10" name="Text Placeholder 4">
            <a:extLst>
              <a:ext uri="{FF2B5EF4-FFF2-40B4-BE49-F238E27FC236}">
                <a16:creationId xmlns:a16="http://schemas.microsoft.com/office/drawing/2014/main" id="{FC66BF43-EA87-4097-98F1-3CDB91891B61}"/>
              </a:ext>
            </a:extLst>
          </p:cNvPr>
          <p:cNvSpPr txBox="1">
            <a:spLocks/>
          </p:cNvSpPr>
          <p:nvPr/>
        </p:nvSpPr>
        <p:spPr>
          <a:xfrm>
            <a:off x="6672027" y="3404546"/>
            <a:ext cx="4646602"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SzPct val="125000"/>
              <a:buFont typeface="Arial" panose="020B0604020202020204" pitchFamily="34" charset="0"/>
              <a:buNone/>
              <a:defRPr sz="2400" b="0" kern="1200" cap="all" baseline="0">
                <a:solidFill>
                  <a:schemeClr val="tx1"/>
                </a:solidFill>
                <a:latin typeface="+mn-lt"/>
                <a:ea typeface="+mn-ea"/>
                <a:cs typeface="+mn-cs"/>
              </a:defRPr>
            </a:lvl1pPr>
            <a:lvl2pPr marL="457200" indent="0" algn="l" defTabSz="914400" rtl="0" eaLnBrk="1" latinLnBrk="0" hangingPunct="1">
              <a:lnSpc>
                <a:spcPct val="120000"/>
              </a:lnSpc>
              <a:spcBef>
                <a:spcPts val="500"/>
              </a:spcBef>
              <a:buSzPct val="125000"/>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120000"/>
              </a:lnSpc>
              <a:spcBef>
                <a:spcPts val="500"/>
              </a:spcBef>
              <a:buSzPct val="125000"/>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120000"/>
              </a:lnSpc>
              <a:spcBef>
                <a:spcPts val="500"/>
              </a:spcBef>
              <a:buSzPct val="125000"/>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120000"/>
              </a:lnSpc>
              <a:spcBef>
                <a:spcPts val="500"/>
              </a:spcBef>
              <a:buSzPct val="125000"/>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120000"/>
              </a:lnSpc>
              <a:spcBef>
                <a:spcPts val="500"/>
              </a:spcBef>
              <a:buSzPct val="125000"/>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120000"/>
              </a:lnSpc>
              <a:spcBef>
                <a:spcPts val="500"/>
              </a:spcBef>
              <a:buSzPct val="125000"/>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120000"/>
              </a:lnSpc>
              <a:spcBef>
                <a:spcPts val="500"/>
              </a:spcBef>
              <a:buSzPct val="125000"/>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120000"/>
              </a:lnSpc>
              <a:spcBef>
                <a:spcPts val="500"/>
              </a:spcBef>
              <a:buSzPct val="125000"/>
              <a:buFont typeface="Arial" panose="020B0604020202020204" pitchFamily="34" charset="0"/>
              <a:buNone/>
              <a:defRPr sz="1600" b="1" kern="1200">
                <a:solidFill>
                  <a:schemeClr val="tx1"/>
                </a:solidFill>
                <a:latin typeface="+mn-lt"/>
                <a:ea typeface="+mn-ea"/>
                <a:cs typeface="+mn-cs"/>
              </a:defRPr>
            </a:lvl9pPr>
          </a:lstStyle>
          <a:p>
            <a:pPr marL="342900" indent="-342900">
              <a:buFont typeface="Arial" panose="020B0604020202020204" pitchFamily="34" charset="0"/>
              <a:buChar char="•"/>
            </a:pPr>
            <a:r>
              <a:rPr lang="en-US" cap="none" dirty="0"/>
              <a:t>1 in 8 answered “yes”</a:t>
            </a:r>
          </a:p>
        </p:txBody>
      </p:sp>
    </p:spTree>
    <p:extLst>
      <p:ext uri="{BB962C8B-B14F-4D97-AF65-F5344CB8AC3E}">
        <p14:creationId xmlns:p14="http://schemas.microsoft.com/office/powerpoint/2010/main" val="3816664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hueMod val="94000"/>
                <a:satMod val="148000"/>
                <a:lumMod val="150000"/>
              </a:schemeClr>
            </a:gs>
            <a:gs pos="100000">
              <a:schemeClr val="bg2">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pic>
        <p:nvPicPr>
          <p:cNvPr id="14" name="Picture 2">
            <a:extLst>
              <a:ext uri="{FF2B5EF4-FFF2-40B4-BE49-F238E27FC236}">
                <a16:creationId xmlns:a16="http://schemas.microsoft.com/office/drawing/2014/main" id="{9FBB3149-8289-4060-BB01-ED3047C5314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3BAEF7DA-43C4-4736-B5A3-B48E6125AB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7" name="Group 16">
              <a:extLst>
                <a:ext uri="{FF2B5EF4-FFF2-40B4-BE49-F238E27FC236}">
                  <a16:creationId xmlns:a16="http://schemas.microsoft.com/office/drawing/2014/main" id="{A909436B-313B-4D27-BD55-E8303EF4510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9" name="Rectangle 5">
                <a:extLst>
                  <a:ext uri="{FF2B5EF4-FFF2-40B4-BE49-F238E27FC236}">
                    <a16:creationId xmlns:a16="http://schemas.microsoft.com/office/drawing/2014/main" id="{758BC0E2-32D9-41ED-907C-DA3C4A698EF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sp>
          <p:sp>
            <p:nvSpPr>
              <p:cNvPr id="30" name="Freeform 6">
                <a:extLst>
                  <a:ext uri="{FF2B5EF4-FFF2-40B4-BE49-F238E27FC236}">
                    <a16:creationId xmlns:a16="http://schemas.microsoft.com/office/drawing/2014/main" id="{41E486E5-1757-4896-A762-4D0BE33091A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1" name="Freeform 7">
                <a:extLst>
                  <a:ext uri="{FF2B5EF4-FFF2-40B4-BE49-F238E27FC236}">
                    <a16:creationId xmlns:a16="http://schemas.microsoft.com/office/drawing/2014/main" id="{5812B4BD-11B4-43E6-B3D0-1F424A9FD8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2" name="Freeform 8">
                <a:extLst>
                  <a:ext uri="{FF2B5EF4-FFF2-40B4-BE49-F238E27FC236}">
                    <a16:creationId xmlns:a16="http://schemas.microsoft.com/office/drawing/2014/main" id="{6A0E1D38-C2A3-42C9-920D-F40319CE16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3" name="Freeform 9">
                <a:extLst>
                  <a:ext uri="{FF2B5EF4-FFF2-40B4-BE49-F238E27FC236}">
                    <a16:creationId xmlns:a16="http://schemas.microsoft.com/office/drawing/2014/main" id="{3FAF6AF3-9B01-4BEB-BB6B-08B3485119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4" name="Freeform 10">
                <a:extLst>
                  <a:ext uri="{FF2B5EF4-FFF2-40B4-BE49-F238E27FC236}">
                    <a16:creationId xmlns:a16="http://schemas.microsoft.com/office/drawing/2014/main" id="{53F7FADA-61E9-4AAB-BED8-D6FD1BB545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5" name="Freeform 11">
                <a:extLst>
                  <a:ext uri="{FF2B5EF4-FFF2-40B4-BE49-F238E27FC236}">
                    <a16:creationId xmlns:a16="http://schemas.microsoft.com/office/drawing/2014/main" id="{46419F9F-3EEC-45FF-98BB-4F20D5347E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6" name="Freeform 12">
                <a:extLst>
                  <a:ext uri="{FF2B5EF4-FFF2-40B4-BE49-F238E27FC236}">
                    <a16:creationId xmlns:a16="http://schemas.microsoft.com/office/drawing/2014/main" id="{1E081BCD-31AF-4E94-966D-497357D221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7" name="Freeform 13">
                <a:extLst>
                  <a:ext uri="{FF2B5EF4-FFF2-40B4-BE49-F238E27FC236}">
                    <a16:creationId xmlns:a16="http://schemas.microsoft.com/office/drawing/2014/main" id="{5082EAA7-B95F-462F-8307-2C9EC1C35A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8" name="Freeform 14">
                <a:extLst>
                  <a:ext uri="{FF2B5EF4-FFF2-40B4-BE49-F238E27FC236}">
                    <a16:creationId xmlns:a16="http://schemas.microsoft.com/office/drawing/2014/main" id="{E9A57125-4B73-448E-B7B7-94380A928D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9" name="Freeform 15">
                <a:extLst>
                  <a:ext uri="{FF2B5EF4-FFF2-40B4-BE49-F238E27FC236}">
                    <a16:creationId xmlns:a16="http://schemas.microsoft.com/office/drawing/2014/main" id="{7290E834-81F0-42A1-B66B-33D4580573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0" name="Line 16">
                <a:extLst>
                  <a:ext uri="{FF2B5EF4-FFF2-40B4-BE49-F238E27FC236}">
                    <a16:creationId xmlns:a16="http://schemas.microsoft.com/office/drawing/2014/main" id="{C9FA5563-6ED2-4EAC-A8ED-DF71850ACD99}"/>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41" name="Freeform 17">
                <a:extLst>
                  <a:ext uri="{FF2B5EF4-FFF2-40B4-BE49-F238E27FC236}">
                    <a16:creationId xmlns:a16="http://schemas.microsoft.com/office/drawing/2014/main" id="{50479572-5CA3-41F4-8BDC-F039335C2C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2" name="Freeform 18">
                <a:extLst>
                  <a:ext uri="{FF2B5EF4-FFF2-40B4-BE49-F238E27FC236}">
                    <a16:creationId xmlns:a16="http://schemas.microsoft.com/office/drawing/2014/main" id="{4156CB6F-DF65-4A51-A840-7A4177BDF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3" name="Freeform 19">
                <a:extLst>
                  <a:ext uri="{FF2B5EF4-FFF2-40B4-BE49-F238E27FC236}">
                    <a16:creationId xmlns:a16="http://schemas.microsoft.com/office/drawing/2014/main" id="{9252974F-88C0-4CAA-A42D-E94E2B7A6D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4" name="Freeform 20">
                <a:extLst>
                  <a:ext uri="{FF2B5EF4-FFF2-40B4-BE49-F238E27FC236}">
                    <a16:creationId xmlns:a16="http://schemas.microsoft.com/office/drawing/2014/main" id="{DE3974B2-2875-4AFE-A30A-6EE823E5799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5" name="Rectangle 21">
                <a:extLst>
                  <a:ext uri="{FF2B5EF4-FFF2-40B4-BE49-F238E27FC236}">
                    <a16:creationId xmlns:a16="http://schemas.microsoft.com/office/drawing/2014/main" id="{948A52FE-E1B0-4297-BBBE-C860B4E3D3F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sp>
          <p:sp>
            <p:nvSpPr>
              <p:cNvPr id="46" name="Freeform 22">
                <a:extLst>
                  <a:ext uri="{FF2B5EF4-FFF2-40B4-BE49-F238E27FC236}">
                    <a16:creationId xmlns:a16="http://schemas.microsoft.com/office/drawing/2014/main" id="{C6E71B5D-6B02-417C-A0CF-4447C55F27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7" name="Freeform 23">
                <a:extLst>
                  <a:ext uri="{FF2B5EF4-FFF2-40B4-BE49-F238E27FC236}">
                    <a16:creationId xmlns:a16="http://schemas.microsoft.com/office/drawing/2014/main" id="{0FB94710-B373-451B-84A2-947DDB4564E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8" name="Freeform 24">
                <a:extLst>
                  <a:ext uri="{FF2B5EF4-FFF2-40B4-BE49-F238E27FC236}">
                    <a16:creationId xmlns:a16="http://schemas.microsoft.com/office/drawing/2014/main" id="{4E47778B-FD55-4A2C-A53F-E548158C89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9" name="Freeform 25">
                <a:extLst>
                  <a:ext uri="{FF2B5EF4-FFF2-40B4-BE49-F238E27FC236}">
                    <a16:creationId xmlns:a16="http://schemas.microsoft.com/office/drawing/2014/main" id="{DA2A4F49-8FC4-4F12-8707-A6CC117E58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50" name="Freeform 26">
                <a:extLst>
                  <a:ext uri="{FF2B5EF4-FFF2-40B4-BE49-F238E27FC236}">
                    <a16:creationId xmlns:a16="http://schemas.microsoft.com/office/drawing/2014/main" id="{2293D140-51FA-484D-8464-785D8FD3D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51" name="Freeform 27">
                <a:extLst>
                  <a:ext uri="{FF2B5EF4-FFF2-40B4-BE49-F238E27FC236}">
                    <a16:creationId xmlns:a16="http://schemas.microsoft.com/office/drawing/2014/main" id="{AA66B21A-3C7F-426E-9C38-C0D6AEF130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52" name="Freeform 28">
                <a:extLst>
                  <a:ext uri="{FF2B5EF4-FFF2-40B4-BE49-F238E27FC236}">
                    <a16:creationId xmlns:a16="http://schemas.microsoft.com/office/drawing/2014/main" id="{F22F8B0E-04B8-4D29-9E19-CACDAE6ABD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53" name="Freeform 29">
                <a:extLst>
                  <a:ext uri="{FF2B5EF4-FFF2-40B4-BE49-F238E27FC236}">
                    <a16:creationId xmlns:a16="http://schemas.microsoft.com/office/drawing/2014/main" id="{E0D8C2CC-1759-4605-B3C9-DA4B1EF250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54" name="Freeform 30">
                <a:extLst>
                  <a:ext uri="{FF2B5EF4-FFF2-40B4-BE49-F238E27FC236}">
                    <a16:creationId xmlns:a16="http://schemas.microsoft.com/office/drawing/2014/main" id="{547A4BC3-AA95-4A78-AC23-65A4CE843B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55" name="Freeform 31">
                <a:extLst>
                  <a:ext uri="{FF2B5EF4-FFF2-40B4-BE49-F238E27FC236}">
                    <a16:creationId xmlns:a16="http://schemas.microsoft.com/office/drawing/2014/main" id="{93059BC9-C7C3-41F9-8BBA-7BF49FF602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grpSp>
        <p:grpSp>
          <p:nvGrpSpPr>
            <p:cNvPr id="18" name="Group 17">
              <a:extLst>
                <a:ext uri="{FF2B5EF4-FFF2-40B4-BE49-F238E27FC236}">
                  <a16:creationId xmlns:a16="http://schemas.microsoft.com/office/drawing/2014/main" id="{F335FE01-8192-4D2A-93F8-2F680F728C8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9" name="Freeform 32">
                <a:extLst>
                  <a:ext uri="{FF2B5EF4-FFF2-40B4-BE49-F238E27FC236}">
                    <a16:creationId xmlns:a16="http://schemas.microsoft.com/office/drawing/2014/main" id="{A150A82A-9896-4D5B-BAA5-0A7ECD078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0" name="Freeform 33">
                <a:extLst>
                  <a:ext uri="{FF2B5EF4-FFF2-40B4-BE49-F238E27FC236}">
                    <a16:creationId xmlns:a16="http://schemas.microsoft.com/office/drawing/2014/main" id="{82641EF7-9CDB-40BE-A964-13F866165C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1" name="Freeform 34">
                <a:extLst>
                  <a:ext uri="{FF2B5EF4-FFF2-40B4-BE49-F238E27FC236}">
                    <a16:creationId xmlns:a16="http://schemas.microsoft.com/office/drawing/2014/main" id="{A1D1CF16-B5BD-4021-9BA9-637569FC801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2" name="Freeform 35">
                <a:extLst>
                  <a:ext uri="{FF2B5EF4-FFF2-40B4-BE49-F238E27FC236}">
                    <a16:creationId xmlns:a16="http://schemas.microsoft.com/office/drawing/2014/main" id="{FF13F72C-CC27-48A0-AC55-686AB9153E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3" name="Freeform 36">
                <a:extLst>
                  <a:ext uri="{FF2B5EF4-FFF2-40B4-BE49-F238E27FC236}">
                    <a16:creationId xmlns:a16="http://schemas.microsoft.com/office/drawing/2014/main" id="{0EC3BA8B-33ED-483D-935C-170AD0C4DCF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4" name="Freeform 37">
                <a:extLst>
                  <a:ext uri="{FF2B5EF4-FFF2-40B4-BE49-F238E27FC236}">
                    <a16:creationId xmlns:a16="http://schemas.microsoft.com/office/drawing/2014/main" id="{C4C451E6-48CE-4642-B51D-FE4484087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5" name="Freeform 38">
                <a:extLst>
                  <a:ext uri="{FF2B5EF4-FFF2-40B4-BE49-F238E27FC236}">
                    <a16:creationId xmlns:a16="http://schemas.microsoft.com/office/drawing/2014/main" id="{0F88F098-E44C-4A45-AE2B-595A7B85275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6" name="Freeform 39">
                <a:extLst>
                  <a:ext uri="{FF2B5EF4-FFF2-40B4-BE49-F238E27FC236}">
                    <a16:creationId xmlns:a16="http://schemas.microsoft.com/office/drawing/2014/main" id="{5B782B5D-8B67-4CD5-A0B3-8067BBB328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7" name="Freeform 40">
                <a:extLst>
                  <a:ext uri="{FF2B5EF4-FFF2-40B4-BE49-F238E27FC236}">
                    <a16:creationId xmlns:a16="http://schemas.microsoft.com/office/drawing/2014/main" id="{897A4906-0942-4CD6-840D-0915E0C4D0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8" name="Rectangle 41">
                <a:extLst>
                  <a:ext uri="{FF2B5EF4-FFF2-40B4-BE49-F238E27FC236}">
                    <a16:creationId xmlns:a16="http://schemas.microsoft.com/office/drawing/2014/main" id="{D1131789-2DD5-462E-9FC9-E25021F5CFB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sp>
        </p:grpSp>
      </p:grpSp>
      <p:sp useBgFill="1">
        <p:nvSpPr>
          <p:cNvPr id="57" name="Rectangle 56">
            <a:extLst>
              <a:ext uri="{FF2B5EF4-FFF2-40B4-BE49-F238E27FC236}">
                <a16:creationId xmlns:a16="http://schemas.microsoft.com/office/drawing/2014/main" id="{E978A47D-4F17-40FE-AB70-7AF78A9575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400" y="-14287"/>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58">
            <a:extLst>
              <a:ext uri="{FF2B5EF4-FFF2-40B4-BE49-F238E27FC236}">
                <a16:creationId xmlns:a16="http://schemas.microsoft.com/office/drawing/2014/main" id="{85BE3A7E-6A3F-401E-A025-BBB8FDB8DD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solidFill>
            <a:schemeClr val="tx1">
              <a:alpha val="60000"/>
            </a:schemeClr>
          </a:solidFill>
        </p:grpSpPr>
        <p:sp>
          <p:nvSpPr>
            <p:cNvPr id="60" name="Rectangle 5">
              <a:extLst>
                <a:ext uri="{FF2B5EF4-FFF2-40B4-BE49-F238E27FC236}">
                  <a16:creationId xmlns:a16="http://schemas.microsoft.com/office/drawing/2014/main" id="{41EE9036-817C-476C-BD59-B5184F9A3E3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61" name="Freeform 6">
              <a:extLst>
                <a:ext uri="{FF2B5EF4-FFF2-40B4-BE49-F238E27FC236}">
                  <a16:creationId xmlns:a16="http://schemas.microsoft.com/office/drawing/2014/main" id="{F098087A-B4E4-4300-A841-44988BD88E2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2" name="Freeform 7">
              <a:extLst>
                <a:ext uri="{FF2B5EF4-FFF2-40B4-BE49-F238E27FC236}">
                  <a16:creationId xmlns:a16="http://schemas.microsoft.com/office/drawing/2014/main" id="{F5BD5F4B-A39C-4DF9-84E4-A4D33F30E6E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3" name="Freeform 8">
              <a:extLst>
                <a:ext uri="{FF2B5EF4-FFF2-40B4-BE49-F238E27FC236}">
                  <a16:creationId xmlns:a16="http://schemas.microsoft.com/office/drawing/2014/main" id="{D7FA9858-BFA0-4D5B-AF72-B1B65EB069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4" name="Freeform 9">
              <a:extLst>
                <a:ext uri="{FF2B5EF4-FFF2-40B4-BE49-F238E27FC236}">
                  <a16:creationId xmlns:a16="http://schemas.microsoft.com/office/drawing/2014/main" id="{A508A5F3-AFE0-4750-A9C2-B51A514FFC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5" name="Freeform 10">
              <a:extLst>
                <a:ext uri="{FF2B5EF4-FFF2-40B4-BE49-F238E27FC236}">
                  <a16:creationId xmlns:a16="http://schemas.microsoft.com/office/drawing/2014/main" id="{92B4AAEB-ABF4-42A7-BE52-0B442190D1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6" name="Freeform 11">
              <a:extLst>
                <a:ext uri="{FF2B5EF4-FFF2-40B4-BE49-F238E27FC236}">
                  <a16:creationId xmlns:a16="http://schemas.microsoft.com/office/drawing/2014/main" id="{3767C370-4A42-4376-8CAE-606C4BC8F4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7" name="Freeform 12">
              <a:extLst>
                <a:ext uri="{FF2B5EF4-FFF2-40B4-BE49-F238E27FC236}">
                  <a16:creationId xmlns:a16="http://schemas.microsoft.com/office/drawing/2014/main" id="{36205F53-9C95-4954-B97C-1625BB8A350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8" name="Freeform 13">
              <a:extLst>
                <a:ext uri="{FF2B5EF4-FFF2-40B4-BE49-F238E27FC236}">
                  <a16:creationId xmlns:a16="http://schemas.microsoft.com/office/drawing/2014/main" id="{DC80B58E-3469-43E9-96FC-D747B69830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9" name="Freeform 14">
              <a:extLst>
                <a:ext uri="{FF2B5EF4-FFF2-40B4-BE49-F238E27FC236}">
                  <a16:creationId xmlns:a16="http://schemas.microsoft.com/office/drawing/2014/main" id="{E17A4ED2-DDD7-4B4D-A39C-9B0121C886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0" name="Freeform 15">
              <a:extLst>
                <a:ext uri="{FF2B5EF4-FFF2-40B4-BE49-F238E27FC236}">
                  <a16:creationId xmlns:a16="http://schemas.microsoft.com/office/drawing/2014/main" id="{A2C14A85-E7A9-4E1D-809F-20F5CFA788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1" name="Line 16">
              <a:extLst>
                <a:ext uri="{FF2B5EF4-FFF2-40B4-BE49-F238E27FC236}">
                  <a16:creationId xmlns:a16="http://schemas.microsoft.com/office/drawing/2014/main" id="{F3D51E32-9399-4B7F-8D91-BF9A068B834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72" name="Freeform 17">
              <a:extLst>
                <a:ext uri="{FF2B5EF4-FFF2-40B4-BE49-F238E27FC236}">
                  <a16:creationId xmlns:a16="http://schemas.microsoft.com/office/drawing/2014/main" id="{9969F9D2-502D-4C1D-ABA5-02B1BF2A00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3" name="Freeform 18">
              <a:extLst>
                <a:ext uri="{FF2B5EF4-FFF2-40B4-BE49-F238E27FC236}">
                  <a16:creationId xmlns:a16="http://schemas.microsoft.com/office/drawing/2014/main" id="{4AE555C6-5623-478A-BF35-63E9929A3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4" name="Freeform 19">
              <a:extLst>
                <a:ext uri="{FF2B5EF4-FFF2-40B4-BE49-F238E27FC236}">
                  <a16:creationId xmlns:a16="http://schemas.microsoft.com/office/drawing/2014/main" id="{A3D3AED4-A69E-4301-9BB4-436DC5F0C9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5" name="Freeform 20">
              <a:extLst>
                <a:ext uri="{FF2B5EF4-FFF2-40B4-BE49-F238E27FC236}">
                  <a16:creationId xmlns:a16="http://schemas.microsoft.com/office/drawing/2014/main" id="{C3B8082C-2D81-48D7-8B45-85B7C89296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6" name="Rectangle 21">
              <a:extLst>
                <a:ext uri="{FF2B5EF4-FFF2-40B4-BE49-F238E27FC236}">
                  <a16:creationId xmlns:a16="http://schemas.microsoft.com/office/drawing/2014/main" id="{9AD35461-BA86-408B-8A29-244EB2F2FB5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77" name="Freeform 22">
              <a:extLst>
                <a:ext uri="{FF2B5EF4-FFF2-40B4-BE49-F238E27FC236}">
                  <a16:creationId xmlns:a16="http://schemas.microsoft.com/office/drawing/2014/main" id="{F238E495-B6C6-4857-899B-CDD5848312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8" name="Freeform 23">
              <a:extLst>
                <a:ext uri="{FF2B5EF4-FFF2-40B4-BE49-F238E27FC236}">
                  <a16:creationId xmlns:a16="http://schemas.microsoft.com/office/drawing/2014/main" id="{E20A751E-054C-4EC2-8DA3-0EC923A658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9" name="Freeform 24">
              <a:extLst>
                <a:ext uri="{FF2B5EF4-FFF2-40B4-BE49-F238E27FC236}">
                  <a16:creationId xmlns:a16="http://schemas.microsoft.com/office/drawing/2014/main" id="{B6E8E701-3D21-4E5C-AB6E-9A74046970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0" name="Freeform 25">
              <a:extLst>
                <a:ext uri="{FF2B5EF4-FFF2-40B4-BE49-F238E27FC236}">
                  <a16:creationId xmlns:a16="http://schemas.microsoft.com/office/drawing/2014/main" id="{431BDA41-D09D-4984-B888-756F5F81B49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1" name="Freeform 26">
              <a:extLst>
                <a:ext uri="{FF2B5EF4-FFF2-40B4-BE49-F238E27FC236}">
                  <a16:creationId xmlns:a16="http://schemas.microsoft.com/office/drawing/2014/main" id="{0DC943D2-20E4-4C00-82D2-D405A7C00B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2" name="Freeform 27">
              <a:extLst>
                <a:ext uri="{FF2B5EF4-FFF2-40B4-BE49-F238E27FC236}">
                  <a16:creationId xmlns:a16="http://schemas.microsoft.com/office/drawing/2014/main" id="{4BC34A74-80A2-4DE1-8ADC-BBD1709035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3" name="Freeform 28">
              <a:extLst>
                <a:ext uri="{FF2B5EF4-FFF2-40B4-BE49-F238E27FC236}">
                  <a16:creationId xmlns:a16="http://schemas.microsoft.com/office/drawing/2014/main" id="{C6C3CA25-431F-4E26-952D-4AA9C4C725C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4" name="Freeform 29">
              <a:extLst>
                <a:ext uri="{FF2B5EF4-FFF2-40B4-BE49-F238E27FC236}">
                  <a16:creationId xmlns:a16="http://schemas.microsoft.com/office/drawing/2014/main" id="{776D1836-82AE-40EF-9829-C6B8D2CF025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5" name="Freeform 30">
              <a:extLst>
                <a:ext uri="{FF2B5EF4-FFF2-40B4-BE49-F238E27FC236}">
                  <a16:creationId xmlns:a16="http://schemas.microsoft.com/office/drawing/2014/main" id="{9A8E397E-ADF9-45C1-98F4-3F5A86378B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6" name="Freeform 31">
              <a:extLst>
                <a:ext uri="{FF2B5EF4-FFF2-40B4-BE49-F238E27FC236}">
                  <a16:creationId xmlns:a16="http://schemas.microsoft.com/office/drawing/2014/main" id="{DE07CFD9-357F-40BC-A792-CE874BFE50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
        <p:nvSpPr>
          <p:cNvPr id="7" name="Title 6">
            <a:extLst>
              <a:ext uri="{FF2B5EF4-FFF2-40B4-BE49-F238E27FC236}">
                <a16:creationId xmlns:a16="http://schemas.microsoft.com/office/drawing/2014/main" id="{3BFD6D36-2705-4BB9-91CD-531647657FD3}"/>
              </a:ext>
            </a:extLst>
          </p:cNvPr>
          <p:cNvSpPr>
            <a:spLocks noGrp="1"/>
          </p:cNvSpPr>
          <p:nvPr>
            <p:ph type="title"/>
          </p:nvPr>
        </p:nvSpPr>
        <p:spPr>
          <a:xfrm>
            <a:off x="671513" y="893762"/>
            <a:ext cx="3339316" cy="5322887"/>
          </a:xfrm>
        </p:spPr>
        <p:txBody>
          <a:bodyPr vert="horz" lIns="91440" tIns="45720" rIns="91440" bIns="45720" rtlCol="0" anchor="ctr">
            <a:noAutofit/>
          </a:bodyPr>
          <a:lstStyle/>
          <a:p>
            <a:pPr algn="r"/>
            <a:r>
              <a:rPr lang="en-US" sz="2800" cap="none" dirty="0"/>
              <a:t>“Traumatic experiences are often lost in time and concealed by shame, secrecy, and social taboo, but the [ACE] study revealed that the impact of trauma pervaded these patients’ adult lives.”</a:t>
            </a:r>
          </a:p>
        </p:txBody>
      </p:sp>
      <p:cxnSp>
        <p:nvCxnSpPr>
          <p:cNvPr id="88" name="Straight Connector 87">
            <a:extLst>
              <a:ext uri="{FF2B5EF4-FFF2-40B4-BE49-F238E27FC236}">
                <a16:creationId xmlns:a16="http://schemas.microsoft.com/office/drawing/2014/main" id="{085ECEC0-FF5D-4348-92C7-1EA7C61E770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454684"/>
            <a:ext cx="0" cy="3649129"/>
          </a:xfrm>
          <a:prstGeom prst="line">
            <a:avLst/>
          </a:prstGeom>
          <a:ln w="2540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3FD7F62C-A051-49C5-955D-A4926680C3F8}"/>
              </a:ext>
            </a:extLst>
          </p:cNvPr>
          <p:cNvSpPr>
            <a:spLocks noGrp="1"/>
          </p:cNvSpPr>
          <p:nvPr>
            <p:ph type="body" sz="half" idx="2"/>
          </p:nvPr>
        </p:nvSpPr>
        <p:spPr>
          <a:xfrm>
            <a:off x="4840286" y="235131"/>
            <a:ext cx="6689450" cy="5961940"/>
          </a:xfrm>
        </p:spPr>
        <p:txBody>
          <a:bodyPr vert="horz" lIns="91440" tIns="45720" rIns="91440" bIns="45720" rtlCol="0" anchor="ctr">
            <a:noAutofit/>
          </a:bodyPr>
          <a:lstStyle/>
          <a:p>
            <a:r>
              <a:rPr lang="en-US" sz="2200" u="sng" dirty="0"/>
              <a:t>ACE scores of 4 or higher</a:t>
            </a:r>
            <a:r>
              <a:rPr lang="en-US" sz="2200" dirty="0"/>
              <a:t>: </a:t>
            </a:r>
          </a:p>
          <a:p>
            <a:pPr marL="285750" indent="-285750">
              <a:buFont typeface="Arial" panose="020B0604020202020204" pitchFamily="34" charset="0"/>
              <a:buChar char="•"/>
            </a:pPr>
            <a:r>
              <a:rPr lang="en-US" sz="2200" dirty="0"/>
              <a:t>Learning and behavioral problems</a:t>
            </a:r>
          </a:p>
          <a:p>
            <a:pPr indent="-228600">
              <a:buFont typeface="Arial" panose="020B0604020202020204" pitchFamily="34" charset="0"/>
              <a:buChar char="•"/>
            </a:pPr>
            <a:r>
              <a:rPr lang="en-US" sz="2200" dirty="0"/>
              <a:t>Higher workplace absenteeism, financial problems, lower life-time income</a:t>
            </a:r>
          </a:p>
          <a:p>
            <a:pPr indent="-228600">
              <a:buFont typeface="Arial" panose="020B0604020202020204" pitchFamily="34" charset="0"/>
              <a:buChar char="•"/>
            </a:pPr>
            <a:r>
              <a:rPr lang="en-US" sz="2200" dirty="0"/>
              <a:t>Chronic depression (66% in women, 35% in men)</a:t>
            </a:r>
          </a:p>
          <a:p>
            <a:pPr indent="-228600">
              <a:buFont typeface="Arial" panose="020B0604020202020204" pitchFamily="34" charset="0"/>
              <a:buChar char="•"/>
            </a:pPr>
            <a:r>
              <a:rPr lang="en-US" sz="2200" dirty="0"/>
              <a:t>Taking antidepressants or prescription painkillers</a:t>
            </a:r>
          </a:p>
          <a:p>
            <a:pPr indent="-228600">
              <a:buFont typeface="Arial" panose="020B0604020202020204" pitchFamily="34" charset="0"/>
              <a:buChar char="•"/>
            </a:pPr>
            <a:r>
              <a:rPr lang="en-US" sz="2200" dirty="0"/>
              <a:t>Self-reported suicide attempts</a:t>
            </a:r>
          </a:p>
          <a:p>
            <a:r>
              <a:rPr lang="en-US" sz="2200" u="sng" dirty="0"/>
              <a:t>ACE scores of 6 or higher</a:t>
            </a:r>
            <a:r>
              <a:rPr lang="en-US" sz="2200" dirty="0"/>
              <a:t>: </a:t>
            </a:r>
          </a:p>
          <a:p>
            <a:pPr indent="-228600">
              <a:buFont typeface="Arial" panose="020B0604020202020204" pitchFamily="34" charset="0"/>
              <a:buChar char="•"/>
            </a:pPr>
            <a:r>
              <a:rPr lang="en-US" sz="2200" dirty="0"/>
              <a:t>Seven times more likely to be alcoholic</a:t>
            </a:r>
          </a:p>
          <a:p>
            <a:pPr indent="-228600">
              <a:buFont typeface="Arial" panose="020B0604020202020204" pitchFamily="34" charset="0"/>
              <a:buChar char="•"/>
            </a:pPr>
            <a:r>
              <a:rPr lang="en-US" sz="2200" dirty="0"/>
              <a:t>4,600% greater likelihood of IV drug use</a:t>
            </a:r>
          </a:p>
        </p:txBody>
      </p:sp>
      <p:grpSp>
        <p:nvGrpSpPr>
          <p:cNvPr id="90" name="Group 89">
            <a:extLst>
              <a:ext uri="{FF2B5EF4-FFF2-40B4-BE49-F238E27FC236}">
                <a16:creationId xmlns:a16="http://schemas.microsoft.com/office/drawing/2014/main" id="{F4E035BE-9FF4-43D3-BC25-CF582D7FF8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solidFill>
            <a:schemeClr val="tx1">
              <a:alpha val="60000"/>
            </a:schemeClr>
          </a:solidFill>
        </p:grpSpPr>
        <p:sp>
          <p:nvSpPr>
            <p:cNvPr id="91" name="Freeform 32">
              <a:extLst>
                <a:ext uri="{FF2B5EF4-FFF2-40B4-BE49-F238E27FC236}">
                  <a16:creationId xmlns:a16="http://schemas.microsoft.com/office/drawing/2014/main" id="{F98BCEB2-EC20-4E84-A994-0AC37292C8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2" name="Freeform 33">
              <a:extLst>
                <a:ext uri="{FF2B5EF4-FFF2-40B4-BE49-F238E27FC236}">
                  <a16:creationId xmlns:a16="http://schemas.microsoft.com/office/drawing/2014/main" id="{7A2E1821-AEDF-417E-9F17-83379E9C094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3" name="Freeform 34">
              <a:extLst>
                <a:ext uri="{FF2B5EF4-FFF2-40B4-BE49-F238E27FC236}">
                  <a16:creationId xmlns:a16="http://schemas.microsoft.com/office/drawing/2014/main" id="{CB3734E2-8292-4B47-B6AB-0E5A058DE95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4" name="Freeform 35">
              <a:extLst>
                <a:ext uri="{FF2B5EF4-FFF2-40B4-BE49-F238E27FC236}">
                  <a16:creationId xmlns:a16="http://schemas.microsoft.com/office/drawing/2014/main" id="{A0B09C51-29AB-45C0-B707-CCFB9DF280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5" name="Freeform 36">
              <a:extLst>
                <a:ext uri="{FF2B5EF4-FFF2-40B4-BE49-F238E27FC236}">
                  <a16:creationId xmlns:a16="http://schemas.microsoft.com/office/drawing/2014/main" id="{510C0CED-AE1B-45AE-B5E1-57521E589D2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6" name="Freeform 37">
              <a:extLst>
                <a:ext uri="{FF2B5EF4-FFF2-40B4-BE49-F238E27FC236}">
                  <a16:creationId xmlns:a16="http://schemas.microsoft.com/office/drawing/2014/main" id="{591F2327-4B45-41AA-B41C-7404B6A1E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7" name="Freeform 38">
              <a:extLst>
                <a:ext uri="{FF2B5EF4-FFF2-40B4-BE49-F238E27FC236}">
                  <a16:creationId xmlns:a16="http://schemas.microsoft.com/office/drawing/2014/main" id="{5A63224C-41A0-42C0-96F6-0B2BE99A135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8" name="Freeform 39">
              <a:extLst>
                <a:ext uri="{FF2B5EF4-FFF2-40B4-BE49-F238E27FC236}">
                  <a16:creationId xmlns:a16="http://schemas.microsoft.com/office/drawing/2014/main" id="{A7C00B9F-C253-4776-9935-EC02254A4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9" name="Freeform 40">
              <a:extLst>
                <a:ext uri="{FF2B5EF4-FFF2-40B4-BE49-F238E27FC236}">
                  <a16:creationId xmlns:a16="http://schemas.microsoft.com/office/drawing/2014/main" id="{5062D4AA-13F3-4064-8440-FFE8562D854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0" name="Rectangle 41">
              <a:extLst>
                <a:ext uri="{FF2B5EF4-FFF2-40B4-BE49-F238E27FC236}">
                  <a16:creationId xmlns:a16="http://schemas.microsoft.com/office/drawing/2014/main" id="{3E143B27-CB82-440B-879B-D25C1891C1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grpSp>
      <p:sp>
        <p:nvSpPr>
          <p:cNvPr id="10" name="TextBox 9">
            <a:extLst>
              <a:ext uri="{FF2B5EF4-FFF2-40B4-BE49-F238E27FC236}">
                <a16:creationId xmlns:a16="http://schemas.microsoft.com/office/drawing/2014/main" id="{57C6EE47-F43D-4E6E-9DB8-94DC3A85D656}"/>
              </a:ext>
            </a:extLst>
          </p:cNvPr>
          <p:cNvSpPr txBox="1"/>
          <p:nvPr/>
        </p:nvSpPr>
        <p:spPr>
          <a:xfrm>
            <a:off x="3092074" y="6110566"/>
            <a:ext cx="1104746" cy="369332"/>
          </a:xfrm>
          <a:prstGeom prst="rect">
            <a:avLst/>
          </a:prstGeom>
          <a:noFill/>
        </p:spPr>
        <p:txBody>
          <a:bodyPr wrap="square" rtlCol="0">
            <a:spAutoFit/>
          </a:bodyPr>
          <a:lstStyle/>
          <a:p>
            <a:r>
              <a:rPr lang="en-US" dirty="0"/>
              <a:t>p. 148</a:t>
            </a:r>
          </a:p>
        </p:txBody>
      </p:sp>
    </p:spTree>
    <p:extLst>
      <p:ext uri="{BB962C8B-B14F-4D97-AF65-F5344CB8AC3E}">
        <p14:creationId xmlns:p14="http://schemas.microsoft.com/office/powerpoint/2010/main" val="4091922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9298803-5A06-437F-B479-5E2567EB5D0E}"/>
              </a:ext>
            </a:extLst>
          </p:cNvPr>
          <p:cNvSpPr>
            <a:spLocks noGrp="1"/>
          </p:cNvSpPr>
          <p:nvPr>
            <p:ph type="title"/>
          </p:nvPr>
        </p:nvSpPr>
        <p:spPr>
          <a:xfrm>
            <a:off x="1219788" y="278673"/>
            <a:ext cx="10127479" cy="2748429"/>
          </a:xfrm>
        </p:spPr>
        <p:txBody>
          <a:bodyPr>
            <a:normAutofit/>
          </a:bodyPr>
          <a:lstStyle/>
          <a:p>
            <a:r>
              <a:rPr lang="en-US" sz="4400" dirty="0"/>
              <a:t>Trauma breeds further trauma; </a:t>
            </a:r>
            <a:br>
              <a:rPr lang="en-US" sz="4400" dirty="0"/>
            </a:br>
            <a:r>
              <a:rPr lang="en-US" sz="4400" dirty="0"/>
              <a:t>hurt people hurt other people.</a:t>
            </a:r>
          </a:p>
        </p:txBody>
      </p:sp>
      <p:sp>
        <p:nvSpPr>
          <p:cNvPr id="7" name="Text Placeholder 6">
            <a:extLst>
              <a:ext uri="{FF2B5EF4-FFF2-40B4-BE49-F238E27FC236}">
                <a16:creationId xmlns:a16="http://schemas.microsoft.com/office/drawing/2014/main" id="{21DC5879-85BB-42B0-8B08-A00D9D7865B5}"/>
              </a:ext>
            </a:extLst>
          </p:cNvPr>
          <p:cNvSpPr>
            <a:spLocks noGrp="1"/>
          </p:cNvSpPr>
          <p:nvPr>
            <p:ph type="body" sz="half" idx="13"/>
          </p:nvPr>
        </p:nvSpPr>
        <p:spPr>
          <a:xfrm>
            <a:off x="1364658" y="3706370"/>
            <a:ext cx="9607553" cy="1789705"/>
          </a:xfrm>
        </p:spPr>
        <p:txBody>
          <a:bodyPr>
            <a:noAutofit/>
          </a:bodyPr>
          <a:lstStyle/>
          <a:p>
            <a:r>
              <a:rPr lang="en-US" sz="2400" dirty="0"/>
              <a:t>THE BODY KEEPS THE SCORE: </a:t>
            </a:r>
          </a:p>
          <a:p>
            <a:r>
              <a:rPr lang="en-US" sz="2400" cap="small" dirty="0"/>
              <a:t>brain, mind, and body in the healing of trauma, p. 350</a:t>
            </a:r>
            <a:br>
              <a:rPr lang="en-US" sz="2400" cap="small" dirty="0"/>
            </a:br>
            <a:r>
              <a:rPr lang="en-US" sz="2400" dirty="0"/>
              <a:t>Bessel Van Der Kolk, M.D</a:t>
            </a:r>
          </a:p>
          <a:p>
            <a:endParaRPr lang="en-US" sz="1800" dirty="0"/>
          </a:p>
        </p:txBody>
      </p:sp>
    </p:spTree>
    <p:extLst>
      <p:ext uri="{BB962C8B-B14F-4D97-AF65-F5344CB8AC3E}">
        <p14:creationId xmlns:p14="http://schemas.microsoft.com/office/powerpoint/2010/main" val="3938415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CD4F354-8508-48E8-AA01-50A6D5351527}"/>
              </a:ext>
            </a:extLst>
          </p:cNvPr>
          <p:cNvSpPr>
            <a:spLocks noGrp="1"/>
          </p:cNvSpPr>
          <p:nvPr>
            <p:ph type="title"/>
          </p:nvPr>
        </p:nvSpPr>
        <p:spPr>
          <a:xfrm>
            <a:off x="1141413" y="1082673"/>
            <a:ext cx="2869416" cy="4708528"/>
          </a:xfrm>
        </p:spPr>
        <p:txBody>
          <a:bodyPr vert="horz" lIns="91440" tIns="45720" rIns="91440" bIns="45720" rtlCol="0" anchor="ctr">
            <a:normAutofit fontScale="90000"/>
          </a:bodyPr>
          <a:lstStyle/>
          <a:p>
            <a:pPr algn="r"/>
            <a:r>
              <a:rPr lang="en-US" sz="3600" dirty="0"/>
              <a:t>THE BODY KEEPS THE SCORE:</a:t>
            </a:r>
            <a:br>
              <a:rPr lang="en-US" sz="3600" dirty="0"/>
            </a:br>
            <a:r>
              <a:rPr lang="en-US" sz="3600" cap="small" dirty="0"/>
              <a:t>brain, mind, and body in the healing of trauma</a:t>
            </a:r>
            <a:br>
              <a:rPr lang="en-US" sz="3600" cap="small" dirty="0"/>
            </a:br>
            <a:br>
              <a:rPr lang="en-US" sz="3600" cap="small" dirty="0"/>
            </a:br>
            <a:r>
              <a:rPr lang="en-US" sz="3600" dirty="0"/>
              <a:t>Bessel Van Der Kolk, M.D.</a:t>
            </a:r>
            <a:br>
              <a:rPr lang="en-US" sz="4000" dirty="0"/>
            </a:br>
            <a:endParaRPr lang="en-US" sz="4000" dirty="0"/>
          </a:p>
        </p:txBody>
      </p:sp>
      <p:sp>
        <p:nvSpPr>
          <p:cNvPr id="7" name="Text Placeholder 6">
            <a:extLst>
              <a:ext uri="{FF2B5EF4-FFF2-40B4-BE49-F238E27FC236}">
                <a16:creationId xmlns:a16="http://schemas.microsoft.com/office/drawing/2014/main" id="{B2664917-F9A5-4333-8161-6B110D162A06}"/>
              </a:ext>
            </a:extLst>
          </p:cNvPr>
          <p:cNvSpPr>
            <a:spLocks noGrp="1"/>
          </p:cNvSpPr>
          <p:nvPr>
            <p:ph type="body" sz="half" idx="2"/>
          </p:nvPr>
        </p:nvSpPr>
        <p:spPr>
          <a:xfrm>
            <a:off x="5297763" y="1082673"/>
            <a:ext cx="5751237" cy="4708528"/>
          </a:xfrm>
        </p:spPr>
        <p:txBody>
          <a:bodyPr vert="horz" lIns="91440" tIns="45720" rIns="91440" bIns="45720" rtlCol="0" anchor="ctr">
            <a:noAutofit/>
          </a:bodyPr>
          <a:lstStyle/>
          <a:p>
            <a:r>
              <a:rPr lang="en-US" sz="3200" dirty="0"/>
              <a:t>“Being able to feel safe with other people is probably the single most important aspect of mental health; safe connections are fundamental to meaningful and satisfying lives.”</a:t>
            </a:r>
          </a:p>
          <a:p>
            <a:endParaRPr lang="en-US" sz="3200" dirty="0"/>
          </a:p>
        </p:txBody>
      </p:sp>
      <p:sp>
        <p:nvSpPr>
          <p:cNvPr id="8" name="TextBox 7">
            <a:extLst>
              <a:ext uri="{FF2B5EF4-FFF2-40B4-BE49-F238E27FC236}">
                <a16:creationId xmlns:a16="http://schemas.microsoft.com/office/drawing/2014/main" id="{2F82ADF4-9DB8-4966-A191-55F34C69DC6F}"/>
              </a:ext>
            </a:extLst>
          </p:cNvPr>
          <p:cNvSpPr txBox="1"/>
          <p:nvPr/>
        </p:nvSpPr>
        <p:spPr>
          <a:xfrm>
            <a:off x="9857984" y="5791201"/>
            <a:ext cx="1140212" cy="369332"/>
          </a:xfrm>
          <a:prstGeom prst="rect">
            <a:avLst/>
          </a:prstGeom>
          <a:noFill/>
        </p:spPr>
        <p:txBody>
          <a:bodyPr wrap="square" rtlCol="0">
            <a:spAutoFit/>
          </a:bodyPr>
          <a:lstStyle/>
          <a:p>
            <a:r>
              <a:rPr lang="en-US" dirty="0"/>
              <a:t>p. 81</a:t>
            </a:r>
          </a:p>
        </p:txBody>
      </p:sp>
      <p:cxnSp>
        <p:nvCxnSpPr>
          <p:cNvPr id="3" name="Straight Connector 2"/>
          <p:cNvCxnSpPr/>
          <p:nvPr/>
        </p:nvCxnSpPr>
        <p:spPr>
          <a:xfrm>
            <a:off x="4589417" y="1149531"/>
            <a:ext cx="43543" cy="3979818"/>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313009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7A877C-2845-41F6-AC4F-E99A6F0B5D22}"/>
              </a:ext>
            </a:extLst>
          </p:cNvPr>
          <p:cNvSpPr>
            <a:spLocks noGrp="1"/>
          </p:cNvSpPr>
          <p:nvPr>
            <p:ph type="title"/>
          </p:nvPr>
        </p:nvSpPr>
        <p:spPr>
          <a:xfrm>
            <a:off x="1141411" y="2046513"/>
            <a:ext cx="9906000" cy="1961815"/>
          </a:xfrm>
        </p:spPr>
        <p:txBody>
          <a:bodyPr>
            <a:normAutofit fontScale="90000"/>
          </a:bodyPr>
          <a:lstStyle/>
          <a:p>
            <a:br>
              <a:rPr lang="en-US" cap="none" dirty="0"/>
            </a:br>
            <a:br>
              <a:rPr lang="en-US" cap="none" dirty="0"/>
            </a:br>
            <a:r>
              <a:rPr lang="en-US" cap="none" dirty="0"/>
              <a:t>“</a:t>
            </a:r>
            <a:r>
              <a:rPr lang="en-US" sz="3100" cap="none" dirty="0"/>
              <a:t>Social support is not the same as merely being in the presence of others. The critical issue is </a:t>
            </a:r>
            <a:r>
              <a:rPr lang="en-US" sz="3100" u="sng" cap="none" dirty="0"/>
              <a:t>reciprocity</a:t>
            </a:r>
            <a:r>
              <a:rPr lang="en-US" sz="3100" cap="none" dirty="0"/>
              <a:t>: being truly heard and seen by the people around us, feeling that we are held in someone else’s mind and heart.”</a:t>
            </a:r>
          </a:p>
        </p:txBody>
      </p:sp>
      <p:sp>
        <p:nvSpPr>
          <p:cNvPr id="6" name="Text Placeholder 5">
            <a:extLst>
              <a:ext uri="{FF2B5EF4-FFF2-40B4-BE49-F238E27FC236}">
                <a16:creationId xmlns:a16="http://schemas.microsoft.com/office/drawing/2014/main" id="{B42D7996-54BC-4AC4-BDC5-DEC24C3C385F}"/>
              </a:ext>
            </a:extLst>
          </p:cNvPr>
          <p:cNvSpPr>
            <a:spLocks noGrp="1"/>
          </p:cNvSpPr>
          <p:nvPr>
            <p:ph type="body" idx="1"/>
          </p:nvPr>
        </p:nvSpPr>
        <p:spPr>
          <a:xfrm>
            <a:off x="1141411" y="4521538"/>
            <a:ext cx="9906000" cy="1565754"/>
          </a:xfrm>
        </p:spPr>
        <p:txBody>
          <a:bodyPr>
            <a:noAutofit/>
          </a:bodyPr>
          <a:lstStyle/>
          <a:p>
            <a:r>
              <a:rPr lang="en-US" sz="2400" dirty="0"/>
              <a:t>THE BODY KEEPS THE SCORE: </a:t>
            </a:r>
          </a:p>
          <a:p>
            <a:r>
              <a:rPr lang="en-US" sz="2400" cap="small" dirty="0"/>
              <a:t>brain, mind, and body in the healing of trauma, </a:t>
            </a:r>
            <a:r>
              <a:rPr lang="en-US" sz="2400" cap="none" dirty="0"/>
              <a:t>p. 81</a:t>
            </a:r>
            <a:br>
              <a:rPr lang="en-US" sz="2400" cap="small" dirty="0"/>
            </a:br>
            <a:r>
              <a:rPr lang="en-US" sz="2400" dirty="0"/>
              <a:t>Bessel Van Der Kolk, M.D.</a:t>
            </a:r>
          </a:p>
        </p:txBody>
      </p:sp>
      <p:sp>
        <p:nvSpPr>
          <p:cNvPr id="2" name="TextBox 1"/>
          <p:cNvSpPr txBox="1"/>
          <p:nvPr/>
        </p:nvSpPr>
        <p:spPr>
          <a:xfrm>
            <a:off x="936759" y="696575"/>
            <a:ext cx="10593389" cy="553998"/>
          </a:xfrm>
          <a:prstGeom prst="rect">
            <a:avLst/>
          </a:prstGeom>
          <a:noFill/>
        </p:spPr>
        <p:txBody>
          <a:bodyPr wrap="square" rtlCol="0">
            <a:spAutoFit/>
          </a:bodyPr>
          <a:lstStyle/>
          <a:p>
            <a:r>
              <a:rPr lang="en-US" sz="3000" dirty="0"/>
              <a:t>ADDRESSING TRAUMA REQUIRES HUMAN CONNECTION</a:t>
            </a:r>
          </a:p>
        </p:txBody>
      </p:sp>
    </p:spTree>
    <p:extLst>
      <p:ext uri="{BB962C8B-B14F-4D97-AF65-F5344CB8AC3E}">
        <p14:creationId xmlns:p14="http://schemas.microsoft.com/office/powerpoint/2010/main" val="15386611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79AA19A-D2E5-47F2-AF0A-1AF60D42C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8" name="Picture 2">
            <a:extLst>
              <a:ext uri="{FF2B5EF4-FFF2-40B4-BE49-F238E27FC236}">
                <a16:creationId xmlns:a16="http://schemas.microsoft.com/office/drawing/2014/main" id="{91A1E618-D29E-4367-8C34-500E34D05B1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2783" y="0"/>
            <a:ext cx="12188952" cy="6858000"/>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grpSp>
        <p:nvGrpSpPr>
          <p:cNvPr id="20" name="Group 19">
            <a:extLst>
              <a:ext uri="{FF2B5EF4-FFF2-40B4-BE49-F238E27FC236}">
                <a16:creationId xmlns:a16="http://schemas.microsoft.com/office/drawing/2014/main" id="{81F2BFD0-D896-4BA3-BA8F-0C866BD024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bg2">
                  <a:lumMod val="60000"/>
                  <a:lumOff val="40000"/>
                </a:schemeClr>
              </a:gs>
            </a:gsLst>
            <a:lin ang="5400000" scaled="0"/>
            <a:tileRect/>
          </a:gradFill>
        </p:grpSpPr>
        <p:sp>
          <p:nvSpPr>
            <p:cNvPr id="21" name="Rectangle 5">
              <a:extLst>
                <a:ext uri="{FF2B5EF4-FFF2-40B4-BE49-F238E27FC236}">
                  <a16:creationId xmlns:a16="http://schemas.microsoft.com/office/drawing/2014/main" id="{E768552D-D282-4F68-A829-290A4E83179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22" name="Freeform 6">
              <a:extLst>
                <a:ext uri="{FF2B5EF4-FFF2-40B4-BE49-F238E27FC236}">
                  <a16:creationId xmlns:a16="http://schemas.microsoft.com/office/drawing/2014/main" id="{B24AFF31-9CD5-4E66-92F8-23BBAA24FB6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3" name="Freeform 7">
              <a:extLst>
                <a:ext uri="{FF2B5EF4-FFF2-40B4-BE49-F238E27FC236}">
                  <a16:creationId xmlns:a16="http://schemas.microsoft.com/office/drawing/2014/main" id="{2267C9D4-1770-45DD-AAFC-481CD7F9AA8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4" name="Freeform 8">
              <a:extLst>
                <a:ext uri="{FF2B5EF4-FFF2-40B4-BE49-F238E27FC236}">
                  <a16:creationId xmlns:a16="http://schemas.microsoft.com/office/drawing/2014/main" id="{10DD6E0B-EC58-4D78-8125-AD2172CD2E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5" name="Freeform 9">
              <a:extLst>
                <a:ext uri="{FF2B5EF4-FFF2-40B4-BE49-F238E27FC236}">
                  <a16:creationId xmlns:a16="http://schemas.microsoft.com/office/drawing/2014/main" id="{23D6129D-742B-422D-A589-6692C167151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6" name="Freeform 10">
              <a:extLst>
                <a:ext uri="{FF2B5EF4-FFF2-40B4-BE49-F238E27FC236}">
                  <a16:creationId xmlns:a16="http://schemas.microsoft.com/office/drawing/2014/main" id="{9EA94B27-F456-4ED8-8882-77632BDA08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7" name="Freeform 11">
              <a:extLst>
                <a:ext uri="{FF2B5EF4-FFF2-40B4-BE49-F238E27FC236}">
                  <a16:creationId xmlns:a16="http://schemas.microsoft.com/office/drawing/2014/main" id="{5B7F96AD-560C-44A0-A513-B06758743D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8" name="Freeform 12">
              <a:extLst>
                <a:ext uri="{FF2B5EF4-FFF2-40B4-BE49-F238E27FC236}">
                  <a16:creationId xmlns:a16="http://schemas.microsoft.com/office/drawing/2014/main" id="{86701218-3235-4E29-9935-1315B5CCAAD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9" name="Freeform 13">
              <a:extLst>
                <a:ext uri="{FF2B5EF4-FFF2-40B4-BE49-F238E27FC236}">
                  <a16:creationId xmlns:a16="http://schemas.microsoft.com/office/drawing/2014/main" id="{046B7BE0-D335-42EA-9893-4FA7654F1F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0" name="Freeform 14">
              <a:extLst>
                <a:ext uri="{FF2B5EF4-FFF2-40B4-BE49-F238E27FC236}">
                  <a16:creationId xmlns:a16="http://schemas.microsoft.com/office/drawing/2014/main" id="{1CE912BA-808B-403C-B26F-8083A682EF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1" name="Freeform 15">
              <a:extLst>
                <a:ext uri="{FF2B5EF4-FFF2-40B4-BE49-F238E27FC236}">
                  <a16:creationId xmlns:a16="http://schemas.microsoft.com/office/drawing/2014/main" id="{D974F65A-298C-4395-B461-99B9B49A071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2" name="Line 16">
              <a:extLst>
                <a:ext uri="{FF2B5EF4-FFF2-40B4-BE49-F238E27FC236}">
                  <a16:creationId xmlns:a16="http://schemas.microsoft.com/office/drawing/2014/main" id="{700B2930-989F-49DC-B909-8150145AD09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a:extLst>
                <a:ext uri="{FF2B5EF4-FFF2-40B4-BE49-F238E27FC236}">
                  <a16:creationId xmlns:a16="http://schemas.microsoft.com/office/drawing/2014/main" id="{795CB5A4-5145-4F55-95D0-6FB820C846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4" name="Freeform 18">
              <a:extLst>
                <a:ext uri="{FF2B5EF4-FFF2-40B4-BE49-F238E27FC236}">
                  <a16:creationId xmlns:a16="http://schemas.microsoft.com/office/drawing/2014/main" id="{54BB8F48-D800-442A-A603-979FE924B4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5" name="Freeform 19">
              <a:extLst>
                <a:ext uri="{FF2B5EF4-FFF2-40B4-BE49-F238E27FC236}">
                  <a16:creationId xmlns:a16="http://schemas.microsoft.com/office/drawing/2014/main" id="{6E863078-201C-4DC0-8D49-077300CE50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6" name="Freeform 20">
              <a:extLst>
                <a:ext uri="{FF2B5EF4-FFF2-40B4-BE49-F238E27FC236}">
                  <a16:creationId xmlns:a16="http://schemas.microsoft.com/office/drawing/2014/main" id="{6A07EBB6-75B0-4867-9AAF-7A645F4148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7" name="Rectangle 21">
              <a:extLst>
                <a:ext uri="{FF2B5EF4-FFF2-40B4-BE49-F238E27FC236}">
                  <a16:creationId xmlns:a16="http://schemas.microsoft.com/office/drawing/2014/main" id="{FA40A456-C685-468E-802E-FC9DF586AFD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38" name="Freeform 22">
              <a:extLst>
                <a:ext uri="{FF2B5EF4-FFF2-40B4-BE49-F238E27FC236}">
                  <a16:creationId xmlns:a16="http://schemas.microsoft.com/office/drawing/2014/main" id="{F101202F-1B2A-414C-83B7-9327E599C6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9" name="Freeform 23">
              <a:extLst>
                <a:ext uri="{FF2B5EF4-FFF2-40B4-BE49-F238E27FC236}">
                  <a16:creationId xmlns:a16="http://schemas.microsoft.com/office/drawing/2014/main" id="{4CC9B21F-B169-47E9-9B97-3BB645B29CF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40" name="Freeform 24">
              <a:extLst>
                <a:ext uri="{FF2B5EF4-FFF2-40B4-BE49-F238E27FC236}">
                  <a16:creationId xmlns:a16="http://schemas.microsoft.com/office/drawing/2014/main" id="{BC5FF733-2B71-4734-AD6A-5B35D99A35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3" name="Freeform 25">
              <a:extLst>
                <a:ext uri="{FF2B5EF4-FFF2-40B4-BE49-F238E27FC236}">
                  <a16:creationId xmlns:a16="http://schemas.microsoft.com/office/drawing/2014/main" id="{0BCEB342-9AFC-4DCB-B92F-E08DC9594A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42" name="Freeform 26">
              <a:extLst>
                <a:ext uri="{FF2B5EF4-FFF2-40B4-BE49-F238E27FC236}">
                  <a16:creationId xmlns:a16="http://schemas.microsoft.com/office/drawing/2014/main" id="{3B9B4933-5C48-49CF-9C6A-A29413150C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43" name="Freeform 27">
              <a:extLst>
                <a:ext uri="{FF2B5EF4-FFF2-40B4-BE49-F238E27FC236}">
                  <a16:creationId xmlns:a16="http://schemas.microsoft.com/office/drawing/2014/main" id="{404FC76C-600A-482C-8386-F77ACBCCA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44" name="Freeform 28">
              <a:extLst>
                <a:ext uri="{FF2B5EF4-FFF2-40B4-BE49-F238E27FC236}">
                  <a16:creationId xmlns:a16="http://schemas.microsoft.com/office/drawing/2014/main" id="{E8C5D50B-A590-4AAE-A748-113B62DADAA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45" name="Freeform 29">
              <a:extLst>
                <a:ext uri="{FF2B5EF4-FFF2-40B4-BE49-F238E27FC236}">
                  <a16:creationId xmlns:a16="http://schemas.microsoft.com/office/drawing/2014/main" id="{6C045F21-7031-4278-BFEE-A9E856ADA9A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46" name="Freeform 30">
              <a:extLst>
                <a:ext uri="{FF2B5EF4-FFF2-40B4-BE49-F238E27FC236}">
                  <a16:creationId xmlns:a16="http://schemas.microsoft.com/office/drawing/2014/main" id="{20EE11A6-3412-4362-8A81-592A15F2A1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47" name="Freeform 31">
              <a:extLst>
                <a:ext uri="{FF2B5EF4-FFF2-40B4-BE49-F238E27FC236}">
                  <a16:creationId xmlns:a16="http://schemas.microsoft.com/office/drawing/2014/main" id="{A376EBB9-93F5-4B6F-95B3-C36B6C851ED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grpSp>
      <p:sp>
        <p:nvSpPr>
          <p:cNvPr id="4" name="Title 3">
            <a:extLst>
              <a:ext uri="{FF2B5EF4-FFF2-40B4-BE49-F238E27FC236}">
                <a16:creationId xmlns:a16="http://schemas.microsoft.com/office/drawing/2014/main" id="{6A9D1DFC-1DDA-4B03-BC03-BDAA102B1C83}"/>
              </a:ext>
            </a:extLst>
          </p:cNvPr>
          <p:cNvSpPr>
            <a:spLocks noGrp="1"/>
          </p:cNvSpPr>
          <p:nvPr>
            <p:ph type="title"/>
          </p:nvPr>
        </p:nvSpPr>
        <p:spPr>
          <a:xfrm>
            <a:off x="853330" y="1254035"/>
            <a:ext cx="2926190" cy="4002222"/>
          </a:xfrm>
        </p:spPr>
        <p:txBody>
          <a:bodyPr>
            <a:normAutofit/>
          </a:bodyPr>
          <a:lstStyle/>
          <a:p>
            <a:r>
              <a:rPr lang="en-US" dirty="0">
                <a:solidFill>
                  <a:srgbClr val="FFFFFF"/>
                </a:solidFill>
              </a:rPr>
              <a:t>Recovery – rewiring the mind and body</a:t>
            </a:r>
          </a:p>
        </p:txBody>
      </p:sp>
      <p:sp useBgFill="1">
        <p:nvSpPr>
          <p:cNvPr id="49" name="Round Diagonal Corner Rectangle 6">
            <a:extLst>
              <a:ext uri="{FF2B5EF4-FFF2-40B4-BE49-F238E27FC236}">
                <a16:creationId xmlns:a16="http://schemas.microsoft.com/office/drawing/2014/main" id="{092ADBCF-B973-4C52-B740-4963E95B35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853439"/>
            <a:ext cx="6987476" cy="4760505"/>
          </a:xfrm>
          <a:prstGeom prst="round2DiagRect">
            <a:avLst>
              <a:gd name="adj1" fmla="val 7418"/>
              <a:gd name="adj2" fmla="val 0"/>
            </a:avLst>
          </a:prstGeom>
          <a:ln w="19050" cap="sq">
            <a:solidFill>
              <a:schemeClr val="bg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3FDD94EF-2C73-4E4C-8332-A75D8AC6BE3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79200" y="0"/>
            <a:ext cx="674688" cy="6848476"/>
            <a:chOff x="11364912" y="0"/>
            <a:chExt cx="674688" cy="6848476"/>
          </a:xfrm>
          <a:gradFill flip="none" rotWithShape="1">
            <a:gsLst>
              <a:gs pos="0">
                <a:schemeClr val="bg2"/>
              </a:gs>
              <a:gs pos="100000">
                <a:schemeClr val="bg2">
                  <a:lumMod val="60000"/>
                  <a:lumOff val="40000"/>
                  <a:alpha val="60000"/>
                </a:schemeClr>
              </a:gs>
            </a:gsLst>
            <a:lin ang="5400000" scaled="0"/>
            <a:tileRect/>
          </a:gradFill>
        </p:grpSpPr>
        <p:sp>
          <p:nvSpPr>
            <p:cNvPr id="52" name="Freeform 32">
              <a:extLst>
                <a:ext uri="{FF2B5EF4-FFF2-40B4-BE49-F238E27FC236}">
                  <a16:creationId xmlns:a16="http://schemas.microsoft.com/office/drawing/2014/main" id="{16EF4FCE-B4BF-485E-B545-95827107AD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3" name="Freeform 33">
              <a:extLst>
                <a:ext uri="{FF2B5EF4-FFF2-40B4-BE49-F238E27FC236}">
                  <a16:creationId xmlns:a16="http://schemas.microsoft.com/office/drawing/2014/main" id="{C2DD2F29-32E6-486A-A295-CB29680AD99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4" name="Freeform 34">
              <a:extLst>
                <a:ext uri="{FF2B5EF4-FFF2-40B4-BE49-F238E27FC236}">
                  <a16:creationId xmlns:a16="http://schemas.microsoft.com/office/drawing/2014/main" id="{B1A76276-E7B7-4550-9AFF-0A2E9EAEA45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5" name="Freeform 35">
              <a:extLst>
                <a:ext uri="{FF2B5EF4-FFF2-40B4-BE49-F238E27FC236}">
                  <a16:creationId xmlns:a16="http://schemas.microsoft.com/office/drawing/2014/main" id="{EAFC4E0E-3390-457C-BCC9-A2479C10FE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6" name="Freeform 36">
              <a:extLst>
                <a:ext uri="{FF2B5EF4-FFF2-40B4-BE49-F238E27FC236}">
                  <a16:creationId xmlns:a16="http://schemas.microsoft.com/office/drawing/2014/main" id="{D0E59BF7-C450-4448-B71A-80ECD878D3A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7" name="Freeform 37">
              <a:extLst>
                <a:ext uri="{FF2B5EF4-FFF2-40B4-BE49-F238E27FC236}">
                  <a16:creationId xmlns:a16="http://schemas.microsoft.com/office/drawing/2014/main" id="{BAB182A0-0A27-42D3-A9D0-56E8B7F4A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8" name="Freeform 38">
              <a:extLst>
                <a:ext uri="{FF2B5EF4-FFF2-40B4-BE49-F238E27FC236}">
                  <a16:creationId xmlns:a16="http://schemas.microsoft.com/office/drawing/2014/main" id="{4C9A08D9-525C-448E-A071-78226848F4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9" name="Freeform 39">
              <a:extLst>
                <a:ext uri="{FF2B5EF4-FFF2-40B4-BE49-F238E27FC236}">
                  <a16:creationId xmlns:a16="http://schemas.microsoft.com/office/drawing/2014/main" id="{E7818D96-423C-499F-A080-00EF0B9D4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0" name="Freeform 40">
              <a:extLst>
                <a:ext uri="{FF2B5EF4-FFF2-40B4-BE49-F238E27FC236}">
                  <a16:creationId xmlns:a16="http://schemas.microsoft.com/office/drawing/2014/main" id="{059B8971-2367-46BA-8FCC-D001A6C3690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1" name="Rectangle 41">
              <a:extLst>
                <a:ext uri="{FF2B5EF4-FFF2-40B4-BE49-F238E27FC236}">
                  <a16:creationId xmlns:a16="http://schemas.microsoft.com/office/drawing/2014/main" id="{E4DF0A08-11EF-495A-980F-2ED66FBB810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grpSp>
      <p:graphicFrame>
        <p:nvGraphicFramePr>
          <p:cNvPr id="11" name="Content Placeholder 4">
            <a:extLst>
              <a:ext uri="{FF2B5EF4-FFF2-40B4-BE49-F238E27FC236}">
                <a16:creationId xmlns:a16="http://schemas.microsoft.com/office/drawing/2014/main" id="{F3B4C4B5-E548-4BDF-98C4-6D90B3CE499C}"/>
              </a:ext>
            </a:extLst>
          </p:cNvPr>
          <p:cNvGraphicFramePr>
            <a:graphicFrameLocks noGrp="1"/>
          </p:cNvGraphicFramePr>
          <p:nvPr>
            <p:ph idx="1"/>
            <p:extLst>
              <p:ext uri="{D42A27DB-BD31-4B8C-83A1-F6EECF244321}">
                <p14:modId xmlns:p14="http://schemas.microsoft.com/office/powerpoint/2010/main" val="2781952242"/>
              </p:ext>
            </p:extLst>
          </p:nvPr>
        </p:nvGraphicFramePr>
        <p:xfrm>
          <a:off x="4423954" y="1254035"/>
          <a:ext cx="6296297" cy="40022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88712253"/>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E312A-3E12-4DCC-A33C-3085DE08F780}"/>
              </a:ext>
            </a:extLst>
          </p:cNvPr>
          <p:cNvSpPr>
            <a:spLocks noGrp="1"/>
          </p:cNvSpPr>
          <p:nvPr>
            <p:ph type="title"/>
          </p:nvPr>
        </p:nvSpPr>
        <p:spPr>
          <a:xfrm>
            <a:off x="1143001" y="135676"/>
            <a:ext cx="9905998" cy="1478570"/>
          </a:xfrm>
        </p:spPr>
        <p:txBody>
          <a:bodyPr>
            <a:normAutofit/>
          </a:bodyPr>
          <a:lstStyle/>
          <a:p>
            <a:r>
              <a:rPr lang="en-US" sz="4400" dirty="0"/>
              <a:t>Practical implications for lawyers</a:t>
            </a:r>
            <a:endParaRPr lang="en-US" sz="4400" cap="none" dirty="0"/>
          </a:p>
        </p:txBody>
      </p:sp>
      <p:sp>
        <p:nvSpPr>
          <p:cNvPr id="3" name="Content Placeholder 2">
            <a:extLst>
              <a:ext uri="{FF2B5EF4-FFF2-40B4-BE49-F238E27FC236}">
                <a16:creationId xmlns:a16="http://schemas.microsoft.com/office/drawing/2014/main" id="{D14A36DD-B994-416E-9690-D0C608ECE173}"/>
              </a:ext>
            </a:extLst>
          </p:cNvPr>
          <p:cNvSpPr>
            <a:spLocks noGrp="1"/>
          </p:cNvSpPr>
          <p:nvPr>
            <p:ph idx="1"/>
          </p:nvPr>
        </p:nvSpPr>
        <p:spPr>
          <a:xfrm>
            <a:off x="1143000" y="1699140"/>
            <a:ext cx="9905999" cy="4995333"/>
          </a:xfrm>
        </p:spPr>
        <p:txBody>
          <a:bodyPr>
            <a:normAutofit/>
          </a:bodyPr>
          <a:lstStyle/>
          <a:p>
            <a:r>
              <a:rPr lang="en-US" sz="2800" dirty="0"/>
              <a:t>Preparing/interviewing witnesses</a:t>
            </a:r>
          </a:p>
          <a:p>
            <a:r>
              <a:rPr lang="en-US" sz="2800" dirty="0"/>
              <a:t>Assessing client’s truthfulness</a:t>
            </a:r>
          </a:p>
          <a:p>
            <a:r>
              <a:rPr lang="en-US" sz="2800" dirty="0"/>
              <a:t>Advising client on how to proceed in case</a:t>
            </a:r>
          </a:p>
          <a:p>
            <a:r>
              <a:rPr lang="en-US" sz="2800" dirty="0"/>
              <a:t>Jury selection</a:t>
            </a:r>
          </a:p>
          <a:p>
            <a:r>
              <a:rPr lang="en-US" sz="2800" dirty="0"/>
              <a:t>Presenting a case to the jury</a:t>
            </a:r>
          </a:p>
          <a:p>
            <a:r>
              <a:rPr lang="en-US" sz="2800" dirty="0"/>
              <a:t>CRIMINAL CASE IMPLICATIONS:  Decisions about pleading guilty, sentencing issues, conditions for supervised release</a:t>
            </a:r>
          </a:p>
          <a:p>
            <a:r>
              <a:rPr lang="en-US" sz="2800" dirty="0"/>
              <a:t>Treating your own practice-related trauma</a:t>
            </a:r>
          </a:p>
        </p:txBody>
      </p:sp>
    </p:spTree>
    <p:extLst>
      <p:ext uri="{BB962C8B-B14F-4D97-AF65-F5344CB8AC3E}">
        <p14:creationId xmlns:p14="http://schemas.microsoft.com/office/powerpoint/2010/main" val="2173421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83018E-36EA-4778-BF4E-757A7148CB43}"/>
              </a:ext>
            </a:extLst>
          </p:cNvPr>
          <p:cNvSpPr>
            <a:spLocks noGrp="1"/>
          </p:cNvSpPr>
          <p:nvPr>
            <p:ph type="title"/>
          </p:nvPr>
        </p:nvSpPr>
        <p:spPr>
          <a:xfrm>
            <a:off x="1444624" y="346553"/>
            <a:ext cx="9302752" cy="4250500"/>
          </a:xfrm>
        </p:spPr>
        <p:txBody>
          <a:bodyPr>
            <a:normAutofit/>
          </a:bodyPr>
          <a:lstStyle/>
          <a:p>
            <a:r>
              <a:rPr lang="en-US" sz="2800" cap="none" dirty="0"/>
              <a:t>Beneath the surface of the protective parts of trauma survivors there exists an undamaged essence, a Self that is confident, curious, and calm, a Self that has been sheltered from destruction by the various protectors that have emerged in their efforts to ensure survival. Once those protectors trust that it is safe to separate, the Self will spontaneously emerge, and the parts can be enlisted in the healing process</a:t>
            </a:r>
            <a:r>
              <a:rPr lang="en-US" sz="2800" dirty="0"/>
              <a:t>.</a:t>
            </a:r>
          </a:p>
        </p:txBody>
      </p:sp>
      <p:sp>
        <p:nvSpPr>
          <p:cNvPr id="5" name="Text Placeholder 4">
            <a:extLst>
              <a:ext uri="{FF2B5EF4-FFF2-40B4-BE49-F238E27FC236}">
                <a16:creationId xmlns:a16="http://schemas.microsoft.com/office/drawing/2014/main" id="{5FE0A03C-683A-4B8A-8566-D97C08520617}"/>
              </a:ext>
            </a:extLst>
          </p:cNvPr>
          <p:cNvSpPr>
            <a:spLocks noGrp="1"/>
          </p:cNvSpPr>
          <p:nvPr>
            <p:ph type="body" sz="half" idx="2"/>
          </p:nvPr>
        </p:nvSpPr>
        <p:spPr>
          <a:xfrm>
            <a:off x="1142999" y="4758905"/>
            <a:ext cx="9906002" cy="1489496"/>
          </a:xfrm>
        </p:spPr>
        <p:txBody>
          <a:bodyPr>
            <a:normAutofit lnSpcReduction="10000"/>
          </a:bodyPr>
          <a:lstStyle/>
          <a:p>
            <a:r>
              <a:rPr lang="en-US" sz="2400" dirty="0"/>
              <a:t>THE BODY KEEPS THE SCORE: </a:t>
            </a:r>
          </a:p>
          <a:p>
            <a:r>
              <a:rPr lang="en-US" sz="2400" cap="small" dirty="0"/>
              <a:t>brain, mind, and body in the healing of trauma</a:t>
            </a:r>
            <a:br>
              <a:rPr lang="en-US" sz="2400" cap="small" dirty="0"/>
            </a:br>
            <a:r>
              <a:rPr lang="en-US" sz="2400" dirty="0"/>
              <a:t>Bessel Van Der Kolk, M.D.</a:t>
            </a:r>
          </a:p>
        </p:txBody>
      </p:sp>
    </p:spTree>
    <p:extLst>
      <p:ext uri="{BB962C8B-B14F-4D97-AF65-F5344CB8AC3E}">
        <p14:creationId xmlns:p14="http://schemas.microsoft.com/office/powerpoint/2010/main" val="1600158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59FACE42-44B0-4185-8ED4-9043A78C860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p14="http://schemas.microsoft.com/office/powerpoint/2010/main" xmlns:a14="http://schemas.microsoft.com/office/drawing/2010/main" xmlns:a16="http://schemas.microsoft.com/office/drawing/2014/main" xmlns="">
                <a:solidFill>
                  <a:srgbClr val="FFFFFF"/>
                </a:solidFill>
              </a14:hiddenFill>
            </a:ext>
          </a:extLst>
        </p:spPr>
      </p:pic>
      <p:grpSp>
        <p:nvGrpSpPr>
          <p:cNvPr id="12" name="Group 11">
            <a:extLst>
              <a:ext uri="{FF2B5EF4-FFF2-40B4-BE49-F238E27FC236}">
                <a16:creationId xmlns:a16="http://schemas.microsoft.com/office/drawing/2014/main" id="{A838DBA2-246D-4087-AE0A-6EA2B4B65A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3" name="Group 12">
              <a:extLst>
                <a:ext uri="{FF2B5EF4-FFF2-40B4-BE49-F238E27FC236}">
                  <a16:creationId xmlns:a16="http://schemas.microsoft.com/office/drawing/2014/main" id="{B4406F95-9579-494D-BE1E-A012A7F4CB3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5" name="Rectangle 5">
                <a:extLst>
                  <a:ext uri="{FF2B5EF4-FFF2-40B4-BE49-F238E27FC236}">
                    <a16:creationId xmlns:a16="http://schemas.microsoft.com/office/drawing/2014/main" id="{4C8D671A-5C73-44CA-B6D0-7F3BC195BA6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26" name="Freeform 6">
                <a:extLst>
                  <a:ext uri="{FF2B5EF4-FFF2-40B4-BE49-F238E27FC236}">
                    <a16:creationId xmlns:a16="http://schemas.microsoft.com/office/drawing/2014/main" id="{F0DB3AC8-B5AD-4004-B0B9-74B58BECA0C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7" name="Freeform 7">
                <a:extLst>
                  <a:ext uri="{FF2B5EF4-FFF2-40B4-BE49-F238E27FC236}">
                    <a16:creationId xmlns:a16="http://schemas.microsoft.com/office/drawing/2014/main" id="{F3B2C8F3-E236-45B2-B2E1-8460F8FD6D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8" name="Freeform 8">
                <a:extLst>
                  <a:ext uri="{FF2B5EF4-FFF2-40B4-BE49-F238E27FC236}">
                    <a16:creationId xmlns:a16="http://schemas.microsoft.com/office/drawing/2014/main" id="{761EE3AC-0BC2-4A29-AD58-5CB0EEFF96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9" name="Freeform 9">
                <a:extLst>
                  <a:ext uri="{FF2B5EF4-FFF2-40B4-BE49-F238E27FC236}">
                    <a16:creationId xmlns:a16="http://schemas.microsoft.com/office/drawing/2014/main" id="{38DC43BE-83DD-43F3-A21F-9B58B1074FF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0" name="Freeform 10">
                <a:extLst>
                  <a:ext uri="{FF2B5EF4-FFF2-40B4-BE49-F238E27FC236}">
                    <a16:creationId xmlns:a16="http://schemas.microsoft.com/office/drawing/2014/main" id="{112583CE-53E8-48F6-9F71-25A32BFD6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1" name="Freeform 11">
                <a:extLst>
                  <a:ext uri="{FF2B5EF4-FFF2-40B4-BE49-F238E27FC236}">
                    <a16:creationId xmlns:a16="http://schemas.microsoft.com/office/drawing/2014/main" id="{229A7966-2C4F-4334-8FB7-08521F984D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2" name="Freeform 12">
                <a:extLst>
                  <a:ext uri="{FF2B5EF4-FFF2-40B4-BE49-F238E27FC236}">
                    <a16:creationId xmlns:a16="http://schemas.microsoft.com/office/drawing/2014/main" id="{656FCF6A-DF5B-42AA-83C4-22CD7B9947D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3" name="Freeform 13">
                <a:extLst>
                  <a:ext uri="{FF2B5EF4-FFF2-40B4-BE49-F238E27FC236}">
                    <a16:creationId xmlns:a16="http://schemas.microsoft.com/office/drawing/2014/main" id="{E908B3EE-F31D-4E8D-BF3C-71F5B35F02F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4" name="Freeform 14">
                <a:extLst>
                  <a:ext uri="{FF2B5EF4-FFF2-40B4-BE49-F238E27FC236}">
                    <a16:creationId xmlns:a16="http://schemas.microsoft.com/office/drawing/2014/main" id="{DA9F96D7-B42C-4F80-8F26-72388FE0C2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5" name="Freeform 15">
                <a:extLst>
                  <a:ext uri="{FF2B5EF4-FFF2-40B4-BE49-F238E27FC236}">
                    <a16:creationId xmlns:a16="http://schemas.microsoft.com/office/drawing/2014/main" id="{5C9D5861-5A45-408A-A25E-61ED661AD75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6" name="Line 16">
                <a:extLst>
                  <a:ext uri="{FF2B5EF4-FFF2-40B4-BE49-F238E27FC236}">
                    <a16:creationId xmlns:a16="http://schemas.microsoft.com/office/drawing/2014/main" id="{DEEF5DD7-13B2-4CBB-A1AE-193A618B0F0A}"/>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37" name="Freeform 17">
                <a:extLst>
                  <a:ext uri="{FF2B5EF4-FFF2-40B4-BE49-F238E27FC236}">
                    <a16:creationId xmlns:a16="http://schemas.microsoft.com/office/drawing/2014/main" id="{3D896DDA-5AD2-4360-9E65-A792131051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8" name="Freeform 18">
                <a:extLst>
                  <a:ext uri="{FF2B5EF4-FFF2-40B4-BE49-F238E27FC236}">
                    <a16:creationId xmlns:a16="http://schemas.microsoft.com/office/drawing/2014/main" id="{C088F3B1-D893-4078-8EAE-6A3776F67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9" name="Freeform 19">
                <a:extLst>
                  <a:ext uri="{FF2B5EF4-FFF2-40B4-BE49-F238E27FC236}">
                    <a16:creationId xmlns:a16="http://schemas.microsoft.com/office/drawing/2014/main" id="{23CCB367-42E1-4DEF-BABD-7457EB9F28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0" name="Freeform 20">
                <a:extLst>
                  <a:ext uri="{FF2B5EF4-FFF2-40B4-BE49-F238E27FC236}">
                    <a16:creationId xmlns:a16="http://schemas.microsoft.com/office/drawing/2014/main" id="{BAFD46CE-CD21-4C8E-8ACE-B1A0B74A904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1" name="Rectangle 21">
                <a:extLst>
                  <a:ext uri="{FF2B5EF4-FFF2-40B4-BE49-F238E27FC236}">
                    <a16:creationId xmlns:a16="http://schemas.microsoft.com/office/drawing/2014/main" id="{23980A26-1FFF-4434-A77C-C5A1C96A54B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42" name="Freeform 22">
                <a:extLst>
                  <a:ext uri="{FF2B5EF4-FFF2-40B4-BE49-F238E27FC236}">
                    <a16:creationId xmlns:a16="http://schemas.microsoft.com/office/drawing/2014/main" id="{AE64C1E5-E917-4222-8080-3EF831FB46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3" name="Freeform 23">
                <a:extLst>
                  <a:ext uri="{FF2B5EF4-FFF2-40B4-BE49-F238E27FC236}">
                    <a16:creationId xmlns:a16="http://schemas.microsoft.com/office/drawing/2014/main" id="{D4D42DE6-99E5-4D28-834E-6601A7DD93A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4" name="Freeform 24">
                <a:extLst>
                  <a:ext uri="{FF2B5EF4-FFF2-40B4-BE49-F238E27FC236}">
                    <a16:creationId xmlns:a16="http://schemas.microsoft.com/office/drawing/2014/main" id="{194304B3-4C44-49E0-A677-19E2DA8CC9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5" name="Freeform 25">
                <a:extLst>
                  <a:ext uri="{FF2B5EF4-FFF2-40B4-BE49-F238E27FC236}">
                    <a16:creationId xmlns:a16="http://schemas.microsoft.com/office/drawing/2014/main" id="{C726387F-F77D-4FB6-A177-1DC6115E849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6" name="Freeform 26">
                <a:extLst>
                  <a:ext uri="{FF2B5EF4-FFF2-40B4-BE49-F238E27FC236}">
                    <a16:creationId xmlns:a16="http://schemas.microsoft.com/office/drawing/2014/main" id="{2F09766D-0653-4646-BA37-8FC23294BA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7" name="Freeform 27">
                <a:extLst>
                  <a:ext uri="{FF2B5EF4-FFF2-40B4-BE49-F238E27FC236}">
                    <a16:creationId xmlns:a16="http://schemas.microsoft.com/office/drawing/2014/main" id="{F50D9867-C9E0-462B-894F-B2F97E26AC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8" name="Freeform 28">
                <a:extLst>
                  <a:ext uri="{FF2B5EF4-FFF2-40B4-BE49-F238E27FC236}">
                    <a16:creationId xmlns:a16="http://schemas.microsoft.com/office/drawing/2014/main" id="{44179987-9B3B-4BC1-9BDA-EC9F30A3794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9" name="Freeform 29">
                <a:extLst>
                  <a:ext uri="{FF2B5EF4-FFF2-40B4-BE49-F238E27FC236}">
                    <a16:creationId xmlns:a16="http://schemas.microsoft.com/office/drawing/2014/main" id="{EF0E5480-8C2D-4FFE-9357-938DF0642BB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0" name="Freeform 30">
                <a:extLst>
                  <a:ext uri="{FF2B5EF4-FFF2-40B4-BE49-F238E27FC236}">
                    <a16:creationId xmlns:a16="http://schemas.microsoft.com/office/drawing/2014/main" id="{FDAC2F76-95E6-4EE4-8A26-47CDAE5C6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1" name="Freeform 31">
                <a:extLst>
                  <a:ext uri="{FF2B5EF4-FFF2-40B4-BE49-F238E27FC236}">
                    <a16:creationId xmlns:a16="http://schemas.microsoft.com/office/drawing/2014/main" id="{249EB4AA-5D5B-4A3A-9F2D-6E4EDF2046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grpSp>
        <p:grpSp>
          <p:nvGrpSpPr>
            <p:cNvPr id="14" name="Group 13">
              <a:extLst>
                <a:ext uri="{FF2B5EF4-FFF2-40B4-BE49-F238E27FC236}">
                  <a16:creationId xmlns:a16="http://schemas.microsoft.com/office/drawing/2014/main" id="{375D3DC5-0B19-4EA9-A350-6218AC28CDA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5" name="Freeform 32">
                <a:extLst>
                  <a:ext uri="{FF2B5EF4-FFF2-40B4-BE49-F238E27FC236}">
                    <a16:creationId xmlns:a16="http://schemas.microsoft.com/office/drawing/2014/main" id="{86B5A458-9418-4EDA-9B6F-E4754ABADF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6" name="Freeform 33">
                <a:extLst>
                  <a:ext uri="{FF2B5EF4-FFF2-40B4-BE49-F238E27FC236}">
                    <a16:creationId xmlns:a16="http://schemas.microsoft.com/office/drawing/2014/main" id="{6307D20D-BE6F-4BFD-8A35-230A01AD726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7" name="Freeform 34">
                <a:extLst>
                  <a:ext uri="{FF2B5EF4-FFF2-40B4-BE49-F238E27FC236}">
                    <a16:creationId xmlns:a16="http://schemas.microsoft.com/office/drawing/2014/main" id="{37A04039-8217-4B7F-8F43-4039DF087D8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8" name="Freeform 35">
                <a:extLst>
                  <a:ext uri="{FF2B5EF4-FFF2-40B4-BE49-F238E27FC236}">
                    <a16:creationId xmlns:a16="http://schemas.microsoft.com/office/drawing/2014/main" id="{CA6CE641-5DEB-4A06-B9C3-B726A334C2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9" name="Freeform 36">
                <a:extLst>
                  <a:ext uri="{FF2B5EF4-FFF2-40B4-BE49-F238E27FC236}">
                    <a16:creationId xmlns:a16="http://schemas.microsoft.com/office/drawing/2014/main" id="{D08C7C1C-DF39-4479-94BD-47E71DE422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0" name="Freeform 37">
                <a:extLst>
                  <a:ext uri="{FF2B5EF4-FFF2-40B4-BE49-F238E27FC236}">
                    <a16:creationId xmlns:a16="http://schemas.microsoft.com/office/drawing/2014/main" id="{27C5EAA7-E449-48C0-9B14-E677E6ECF8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1" name="Freeform 38">
                <a:extLst>
                  <a:ext uri="{FF2B5EF4-FFF2-40B4-BE49-F238E27FC236}">
                    <a16:creationId xmlns:a16="http://schemas.microsoft.com/office/drawing/2014/main" id="{AA6A8A39-39D4-41FE-9974-CB46106A73D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2" name="Freeform 39">
                <a:extLst>
                  <a:ext uri="{FF2B5EF4-FFF2-40B4-BE49-F238E27FC236}">
                    <a16:creationId xmlns:a16="http://schemas.microsoft.com/office/drawing/2014/main" id="{433C6D82-AE91-4A0C-97C6-34399C9084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3" name="Freeform 40">
                <a:extLst>
                  <a:ext uri="{FF2B5EF4-FFF2-40B4-BE49-F238E27FC236}">
                    <a16:creationId xmlns:a16="http://schemas.microsoft.com/office/drawing/2014/main" id="{D4C06E36-D233-423A-BC95-5B4D5BE35CB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4" name="Rectangle 41">
                <a:extLst>
                  <a:ext uri="{FF2B5EF4-FFF2-40B4-BE49-F238E27FC236}">
                    <a16:creationId xmlns:a16="http://schemas.microsoft.com/office/drawing/2014/main" id="{E1B0EEC1-CF7A-4761-B477-941DB41A83D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grpSp>
      </p:grpSp>
      <p:grpSp>
        <p:nvGrpSpPr>
          <p:cNvPr id="53" name="Group 52">
            <a:extLst>
              <a:ext uri="{FF2B5EF4-FFF2-40B4-BE49-F238E27FC236}">
                <a16:creationId xmlns:a16="http://schemas.microsoft.com/office/drawing/2014/main" id="{8E1DDAD8-1D10-4640-A034-BE90015E37B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54" name="Rectangle 53">
              <a:extLst>
                <a:ext uri="{FF2B5EF4-FFF2-40B4-BE49-F238E27FC236}">
                  <a16:creationId xmlns:a16="http://schemas.microsoft.com/office/drawing/2014/main" id="{52FE7688-721D-4A97-B007-BDE056094D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2">
              <a:extLst>
                <a:ext uri="{FF2B5EF4-FFF2-40B4-BE49-F238E27FC236}">
                  <a16:creationId xmlns:a16="http://schemas.microsoft.com/office/drawing/2014/main" id="{9E73A810-8571-4A9D-A3CB-336933AB4C0E}"/>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p14="http://schemas.microsoft.com/office/powerpoint/2010/main" xmlns:a14="http://schemas.microsoft.com/office/drawing/2010/main" xmlns:a16="http://schemas.microsoft.com/office/drawing/2014/main" xmlns="">
                  <a:solidFill>
                    <a:srgbClr val="FFFFFF"/>
                  </a:solidFill>
                </a14:hiddenFill>
              </a:ext>
            </a:extLst>
          </p:spPr>
        </p:pic>
      </p:grpSp>
      <p:sp>
        <p:nvSpPr>
          <p:cNvPr id="2" name="Title 1">
            <a:extLst>
              <a:ext uri="{FF2B5EF4-FFF2-40B4-BE49-F238E27FC236}">
                <a16:creationId xmlns:a16="http://schemas.microsoft.com/office/drawing/2014/main" id="{9BA7D4A4-B8DD-4954-B755-DF2E2A53179F}"/>
              </a:ext>
            </a:extLst>
          </p:cNvPr>
          <p:cNvSpPr>
            <a:spLocks noGrp="1"/>
          </p:cNvSpPr>
          <p:nvPr>
            <p:ph type="title"/>
          </p:nvPr>
        </p:nvSpPr>
        <p:spPr>
          <a:xfrm>
            <a:off x="7962519" y="618518"/>
            <a:ext cx="3084891" cy="1478570"/>
          </a:xfrm>
        </p:spPr>
        <p:txBody>
          <a:bodyPr vert="horz" lIns="91440" tIns="45720" rIns="91440" bIns="45720" rtlCol="0" anchor="ctr">
            <a:normAutofit fontScale="90000"/>
          </a:bodyPr>
          <a:lstStyle/>
          <a:p>
            <a:r>
              <a:rPr lang="en-US" dirty="0"/>
              <a:t>Stan and </a:t>
            </a:r>
            <a:r>
              <a:rPr lang="en-US" dirty="0" err="1"/>
              <a:t>ute</a:t>
            </a:r>
            <a:r>
              <a:rPr lang="en-US" dirty="0"/>
              <a:t> Lawrence</a:t>
            </a:r>
            <a:br>
              <a:rPr lang="en-US" dirty="0"/>
            </a:br>
            <a:r>
              <a:rPr lang="en-US" dirty="0"/>
              <a:t>Sept. 3, 1999		</a:t>
            </a:r>
          </a:p>
        </p:txBody>
      </p:sp>
      <p:pic>
        <p:nvPicPr>
          <p:cNvPr id="5" name="Picture Placeholder 4">
            <a:extLst>
              <a:ext uri="{FF2B5EF4-FFF2-40B4-BE49-F238E27FC236}">
                <a16:creationId xmlns:a16="http://schemas.microsoft.com/office/drawing/2014/main" id="{824FCE61-9E95-450E-9520-A3CBC309BF1F}"/>
              </a:ext>
            </a:extLst>
          </p:cNvPr>
          <p:cNvPicPr>
            <a:picLocks noGrp="1"/>
          </p:cNvPicPr>
          <p:nvPr>
            <p:ph type="pic" idx="1"/>
          </p:nvPr>
        </p:nvPicPr>
        <p:blipFill rotWithShape="1">
          <a:blip r:embed="rId4">
            <a:extLst>
              <a:ext uri="{28A0092B-C50C-407E-A947-70E740481C1C}">
                <a14:useLocalDpi xmlns:a14="http://schemas.microsoft.com/office/drawing/2010/main" val="0"/>
              </a:ext>
            </a:extLst>
          </a:blip>
          <a:srcRect t="24770" r="-1" b="16253"/>
          <a:stretch/>
        </p:blipFill>
        <p:spPr>
          <a:xfrm>
            <a:off x="-5597" y="10"/>
            <a:ext cx="7558541" cy="6857990"/>
          </a:xfrm>
          <a:prstGeom prst="rect">
            <a:avLst/>
          </a:prstGeom>
        </p:spPr>
      </p:pic>
      <p:grpSp>
        <p:nvGrpSpPr>
          <p:cNvPr id="57" name="Group 56">
            <a:extLst>
              <a:ext uri="{FF2B5EF4-FFF2-40B4-BE49-F238E27FC236}">
                <a16:creationId xmlns:a16="http://schemas.microsoft.com/office/drawing/2014/main" id="{FD642FB6-2808-4BC5-AE0B-7302C24B78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58" name="Rectangle 57">
              <a:extLst>
                <a:ext uri="{FF2B5EF4-FFF2-40B4-BE49-F238E27FC236}">
                  <a16:creationId xmlns:a16="http://schemas.microsoft.com/office/drawing/2014/main" id="{0B0B8F04-D9A7-48E5-A29C-51A66B59DFF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59" name="Freeform 6">
              <a:extLst>
                <a:ext uri="{FF2B5EF4-FFF2-40B4-BE49-F238E27FC236}">
                  <a16:creationId xmlns:a16="http://schemas.microsoft.com/office/drawing/2014/main" id="{D6D18883-6BFF-42BB-8088-FCCF83F9CFC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0" name="Freeform 7">
              <a:extLst>
                <a:ext uri="{FF2B5EF4-FFF2-40B4-BE49-F238E27FC236}">
                  <a16:creationId xmlns:a16="http://schemas.microsoft.com/office/drawing/2014/main" id="{1D0FEFB3-A009-4D0F-9107-C0B17786FB0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1" name="Rectangle 60">
              <a:extLst>
                <a:ext uri="{FF2B5EF4-FFF2-40B4-BE49-F238E27FC236}">
                  <a16:creationId xmlns:a16="http://schemas.microsoft.com/office/drawing/2014/main" id="{78E86C7F-B981-4448-8A1A-856F7124FF4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62" name="Freeform 9">
              <a:extLst>
                <a:ext uri="{FF2B5EF4-FFF2-40B4-BE49-F238E27FC236}">
                  <a16:creationId xmlns:a16="http://schemas.microsoft.com/office/drawing/2014/main" id="{4C6CFFD9-BA00-4184-8310-5FC9550954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3" name="Freeform 10">
              <a:extLst>
                <a:ext uri="{FF2B5EF4-FFF2-40B4-BE49-F238E27FC236}">
                  <a16:creationId xmlns:a16="http://schemas.microsoft.com/office/drawing/2014/main" id="{A1892DF3-4848-496C-8664-DFD32EE250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4" name="Freeform 11">
              <a:extLst>
                <a:ext uri="{FF2B5EF4-FFF2-40B4-BE49-F238E27FC236}">
                  <a16:creationId xmlns:a16="http://schemas.microsoft.com/office/drawing/2014/main" id="{D6DB8C30-651E-4D8F-A70C-163FC58427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5" name="Freeform 12">
              <a:extLst>
                <a:ext uri="{FF2B5EF4-FFF2-40B4-BE49-F238E27FC236}">
                  <a16:creationId xmlns:a16="http://schemas.microsoft.com/office/drawing/2014/main" id="{563DFB81-F969-4F44-BA6C-6347956423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6" name="Freeform 13">
              <a:extLst>
                <a:ext uri="{FF2B5EF4-FFF2-40B4-BE49-F238E27FC236}">
                  <a16:creationId xmlns:a16="http://schemas.microsoft.com/office/drawing/2014/main" id="{8E5DE346-AFCA-40DA-B5E2-93A86EA54C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7" name="Freeform 14">
              <a:extLst>
                <a:ext uri="{FF2B5EF4-FFF2-40B4-BE49-F238E27FC236}">
                  <a16:creationId xmlns:a16="http://schemas.microsoft.com/office/drawing/2014/main" id="{77A34306-2AE8-43D0-9686-E97B3B53FE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8" name="Freeform 15">
              <a:extLst>
                <a:ext uri="{FF2B5EF4-FFF2-40B4-BE49-F238E27FC236}">
                  <a16:creationId xmlns:a16="http://schemas.microsoft.com/office/drawing/2014/main" id="{B9CC10F0-FFCD-4CB9-AF4C-22722D20B75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9" name="Freeform 16">
              <a:extLst>
                <a:ext uri="{FF2B5EF4-FFF2-40B4-BE49-F238E27FC236}">
                  <a16:creationId xmlns:a16="http://schemas.microsoft.com/office/drawing/2014/main" id="{2A6B0E38-C962-4491-BFDA-75378B4D674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70" name="Freeform 17">
              <a:extLst>
                <a:ext uri="{FF2B5EF4-FFF2-40B4-BE49-F238E27FC236}">
                  <a16:creationId xmlns:a16="http://schemas.microsoft.com/office/drawing/2014/main" id="{655F640B-8407-487C-8696-F47451478E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71" name="Freeform 18">
              <a:extLst>
                <a:ext uri="{FF2B5EF4-FFF2-40B4-BE49-F238E27FC236}">
                  <a16:creationId xmlns:a16="http://schemas.microsoft.com/office/drawing/2014/main" id="{FAB4F099-4FF6-4410-A5B9-2A5355719C9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72" name="Freeform 19">
              <a:extLst>
                <a:ext uri="{FF2B5EF4-FFF2-40B4-BE49-F238E27FC236}">
                  <a16:creationId xmlns:a16="http://schemas.microsoft.com/office/drawing/2014/main" id="{6FE80B6E-3DA9-4304-9925-12E578C4E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73" name="Freeform 20">
              <a:extLst>
                <a:ext uri="{FF2B5EF4-FFF2-40B4-BE49-F238E27FC236}">
                  <a16:creationId xmlns:a16="http://schemas.microsoft.com/office/drawing/2014/main" id="{67D1CB75-0CBA-4E13-924C-21F221D7BF6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74" name="Freeform 21">
              <a:extLst>
                <a:ext uri="{FF2B5EF4-FFF2-40B4-BE49-F238E27FC236}">
                  <a16:creationId xmlns:a16="http://schemas.microsoft.com/office/drawing/2014/main" id="{F2CC783B-FA45-4777-A76A-982B285C7C4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75" name="Freeform 22">
              <a:extLst>
                <a:ext uri="{FF2B5EF4-FFF2-40B4-BE49-F238E27FC236}">
                  <a16:creationId xmlns:a16="http://schemas.microsoft.com/office/drawing/2014/main" id="{D68F4DD3-D736-4B78-972E-F5128CFBE7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76" name="Freeform 23">
              <a:extLst>
                <a:ext uri="{FF2B5EF4-FFF2-40B4-BE49-F238E27FC236}">
                  <a16:creationId xmlns:a16="http://schemas.microsoft.com/office/drawing/2014/main" id="{B14AF103-15B3-4796-A71A-297D37E176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77" name="Freeform 24">
              <a:extLst>
                <a:ext uri="{FF2B5EF4-FFF2-40B4-BE49-F238E27FC236}">
                  <a16:creationId xmlns:a16="http://schemas.microsoft.com/office/drawing/2014/main" id="{B0B240FB-0453-4B6F-9F9B-C2C3305AC5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78" name="Freeform 25">
              <a:extLst>
                <a:ext uri="{FF2B5EF4-FFF2-40B4-BE49-F238E27FC236}">
                  <a16:creationId xmlns:a16="http://schemas.microsoft.com/office/drawing/2014/main" id="{EBBBDCEE-433E-40F3-B49D-375CB162A8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79" name="Freeform 26">
              <a:extLst>
                <a:ext uri="{FF2B5EF4-FFF2-40B4-BE49-F238E27FC236}">
                  <a16:creationId xmlns:a16="http://schemas.microsoft.com/office/drawing/2014/main" id="{09B123C6-141E-4A37-B5A7-27E7764FA1F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0" name="Freeform 27">
              <a:extLst>
                <a:ext uri="{FF2B5EF4-FFF2-40B4-BE49-F238E27FC236}">
                  <a16:creationId xmlns:a16="http://schemas.microsoft.com/office/drawing/2014/main" id="{1FA1F521-36A1-49FF-84A7-229E8970F7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1" name="Freeform 28">
              <a:extLst>
                <a:ext uri="{FF2B5EF4-FFF2-40B4-BE49-F238E27FC236}">
                  <a16:creationId xmlns:a16="http://schemas.microsoft.com/office/drawing/2014/main" id="{DE512F89-D901-4487-A42C-02345EC5FCD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2" name="Freeform 29">
              <a:extLst>
                <a:ext uri="{FF2B5EF4-FFF2-40B4-BE49-F238E27FC236}">
                  <a16:creationId xmlns:a16="http://schemas.microsoft.com/office/drawing/2014/main" id="{ED3ED0E5-3226-4B78-B3EA-C591824B8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3" name="Freeform 30">
              <a:extLst>
                <a:ext uri="{FF2B5EF4-FFF2-40B4-BE49-F238E27FC236}">
                  <a16:creationId xmlns:a16="http://schemas.microsoft.com/office/drawing/2014/main" id="{9CBB1F68-B6DE-4ECF-B20F-328F9811E2F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4" name="Freeform 31">
              <a:extLst>
                <a:ext uri="{FF2B5EF4-FFF2-40B4-BE49-F238E27FC236}">
                  <a16:creationId xmlns:a16="http://schemas.microsoft.com/office/drawing/2014/main" id="{A566C551-9523-4D97-A8CF-5C91F436C5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5" name="Freeform 32">
              <a:extLst>
                <a:ext uri="{FF2B5EF4-FFF2-40B4-BE49-F238E27FC236}">
                  <a16:creationId xmlns:a16="http://schemas.microsoft.com/office/drawing/2014/main" id="{9E166BA0-9268-4419-9332-2D30C212397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6" name="Rectangle 85">
              <a:extLst>
                <a:ext uri="{FF2B5EF4-FFF2-40B4-BE49-F238E27FC236}">
                  <a16:creationId xmlns:a16="http://schemas.microsoft.com/office/drawing/2014/main" id="{B700C031-AA54-4DC7-B8A2-2569B3FA653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87" name="Freeform 34">
              <a:extLst>
                <a:ext uri="{FF2B5EF4-FFF2-40B4-BE49-F238E27FC236}">
                  <a16:creationId xmlns:a16="http://schemas.microsoft.com/office/drawing/2014/main" id="{03045EC8-ECC8-473F-8786-DE266F05B1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8" name="Freeform 35">
              <a:extLst>
                <a:ext uri="{FF2B5EF4-FFF2-40B4-BE49-F238E27FC236}">
                  <a16:creationId xmlns:a16="http://schemas.microsoft.com/office/drawing/2014/main" id="{9337EBA2-5088-4A44-8C0B-A6EE78989C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9" name="Freeform 36">
              <a:extLst>
                <a:ext uri="{FF2B5EF4-FFF2-40B4-BE49-F238E27FC236}">
                  <a16:creationId xmlns:a16="http://schemas.microsoft.com/office/drawing/2014/main" id="{3486A705-2593-45C9-A13E-8E2FB7C354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0" name="Freeform 37">
              <a:extLst>
                <a:ext uri="{FF2B5EF4-FFF2-40B4-BE49-F238E27FC236}">
                  <a16:creationId xmlns:a16="http://schemas.microsoft.com/office/drawing/2014/main" id="{F357321C-6DEE-4D02-A997-75E47EE0E0E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1" name="Freeform 38">
              <a:extLst>
                <a:ext uri="{FF2B5EF4-FFF2-40B4-BE49-F238E27FC236}">
                  <a16:creationId xmlns:a16="http://schemas.microsoft.com/office/drawing/2014/main" id="{D0B8F87F-3530-4BCD-A8E5-C1B83707B5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2" name="Freeform 39">
              <a:extLst>
                <a:ext uri="{FF2B5EF4-FFF2-40B4-BE49-F238E27FC236}">
                  <a16:creationId xmlns:a16="http://schemas.microsoft.com/office/drawing/2014/main" id="{5BE86BA3-AB0E-4F70-A552-0D9EB9E98E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3" name="Freeform 40">
              <a:extLst>
                <a:ext uri="{FF2B5EF4-FFF2-40B4-BE49-F238E27FC236}">
                  <a16:creationId xmlns:a16="http://schemas.microsoft.com/office/drawing/2014/main" id="{DF5FE773-B9AE-4A3F-8EDC-165CE579BDC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4" name="Freeform 41">
              <a:extLst>
                <a:ext uri="{FF2B5EF4-FFF2-40B4-BE49-F238E27FC236}">
                  <a16:creationId xmlns:a16="http://schemas.microsoft.com/office/drawing/2014/main" id="{4A03D7BE-B358-4F8B-85EA-65E0CBF2D1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5" name="Freeform 42">
              <a:extLst>
                <a:ext uri="{FF2B5EF4-FFF2-40B4-BE49-F238E27FC236}">
                  <a16:creationId xmlns:a16="http://schemas.microsoft.com/office/drawing/2014/main" id="{A6548877-0957-435B-A419-389A278E57E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6" name="Freeform 43">
              <a:extLst>
                <a:ext uri="{FF2B5EF4-FFF2-40B4-BE49-F238E27FC236}">
                  <a16:creationId xmlns:a16="http://schemas.microsoft.com/office/drawing/2014/main" id="{B2D5EA95-9E60-468A-8DA1-40F05C9BDA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7" name="Freeform 44">
              <a:extLst>
                <a:ext uri="{FF2B5EF4-FFF2-40B4-BE49-F238E27FC236}">
                  <a16:creationId xmlns:a16="http://schemas.microsoft.com/office/drawing/2014/main" id="{C9B409CE-11E5-40D1-8C9B-86614EAE2A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8" name="Rectangle 97">
              <a:extLst>
                <a:ext uri="{FF2B5EF4-FFF2-40B4-BE49-F238E27FC236}">
                  <a16:creationId xmlns:a16="http://schemas.microsoft.com/office/drawing/2014/main" id="{9E594AF5-DB50-4227-AC2F-10EE5233C41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99" name="Freeform 46">
              <a:extLst>
                <a:ext uri="{FF2B5EF4-FFF2-40B4-BE49-F238E27FC236}">
                  <a16:creationId xmlns:a16="http://schemas.microsoft.com/office/drawing/2014/main" id="{9335DCAF-74A2-4994-B5BF-1C079A40A5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0" name="Freeform 47">
              <a:extLst>
                <a:ext uri="{FF2B5EF4-FFF2-40B4-BE49-F238E27FC236}">
                  <a16:creationId xmlns:a16="http://schemas.microsoft.com/office/drawing/2014/main" id="{1DC8E1A2-0C6B-4BA9-85F4-3645AED5DEA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1" name="Freeform 48">
              <a:extLst>
                <a:ext uri="{FF2B5EF4-FFF2-40B4-BE49-F238E27FC236}">
                  <a16:creationId xmlns:a16="http://schemas.microsoft.com/office/drawing/2014/main" id="{28F38DE0-3BEE-441A-8212-E77DA2328A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2" name="Freeform 49">
              <a:extLst>
                <a:ext uri="{FF2B5EF4-FFF2-40B4-BE49-F238E27FC236}">
                  <a16:creationId xmlns:a16="http://schemas.microsoft.com/office/drawing/2014/main" id="{AE81208E-D239-496C-A312-506B0241B31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3" name="Freeform 50">
              <a:extLst>
                <a:ext uri="{FF2B5EF4-FFF2-40B4-BE49-F238E27FC236}">
                  <a16:creationId xmlns:a16="http://schemas.microsoft.com/office/drawing/2014/main" id="{242FE966-DDA4-4668-B8D6-C4B0D4C78E5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4" name="Freeform 51">
              <a:extLst>
                <a:ext uri="{FF2B5EF4-FFF2-40B4-BE49-F238E27FC236}">
                  <a16:creationId xmlns:a16="http://schemas.microsoft.com/office/drawing/2014/main" id="{FB0A5F60-550F-4025-9DCE-6F42A7C064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5" name="Freeform 52">
              <a:extLst>
                <a:ext uri="{FF2B5EF4-FFF2-40B4-BE49-F238E27FC236}">
                  <a16:creationId xmlns:a16="http://schemas.microsoft.com/office/drawing/2014/main" id="{D7B61D18-4A61-44C9-A809-40639E8C1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6" name="Freeform 53">
              <a:extLst>
                <a:ext uri="{FF2B5EF4-FFF2-40B4-BE49-F238E27FC236}">
                  <a16:creationId xmlns:a16="http://schemas.microsoft.com/office/drawing/2014/main" id="{CB26E7EB-DC12-4BA7-B5DE-09EF2C1D0A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7" name="Freeform 54">
              <a:extLst>
                <a:ext uri="{FF2B5EF4-FFF2-40B4-BE49-F238E27FC236}">
                  <a16:creationId xmlns:a16="http://schemas.microsoft.com/office/drawing/2014/main" id="{921237B4-9D85-4611-851F-5DBD71544AE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8" name="Freeform 55">
              <a:extLst>
                <a:ext uri="{FF2B5EF4-FFF2-40B4-BE49-F238E27FC236}">
                  <a16:creationId xmlns:a16="http://schemas.microsoft.com/office/drawing/2014/main" id="{C91509DE-9FAA-4E84-BCC1-CDDBEA8AC0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9" name="Freeform 56">
              <a:extLst>
                <a:ext uri="{FF2B5EF4-FFF2-40B4-BE49-F238E27FC236}">
                  <a16:creationId xmlns:a16="http://schemas.microsoft.com/office/drawing/2014/main" id="{C7029B06-6A09-4E46-BA86-F3C66DBDD4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10" name="Freeform 57">
              <a:extLst>
                <a:ext uri="{FF2B5EF4-FFF2-40B4-BE49-F238E27FC236}">
                  <a16:creationId xmlns:a16="http://schemas.microsoft.com/office/drawing/2014/main" id="{FF4ACFBF-D1F2-47B1-B0EB-F08C6508BD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11" name="Freeform 58">
              <a:extLst>
                <a:ext uri="{FF2B5EF4-FFF2-40B4-BE49-F238E27FC236}">
                  <a16:creationId xmlns:a16="http://schemas.microsoft.com/office/drawing/2014/main" id="{A6FD1991-3A0E-4F63-BAD9-A98C298604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grpSp>
      <p:sp>
        <p:nvSpPr>
          <p:cNvPr id="4" name="Text Placeholder 3">
            <a:extLst>
              <a:ext uri="{FF2B5EF4-FFF2-40B4-BE49-F238E27FC236}">
                <a16:creationId xmlns:a16="http://schemas.microsoft.com/office/drawing/2014/main" id="{DD26867C-FB0D-4E3F-B9BC-8619BD984128}"/>
              </a:ext>
            </a:extLst>
          </p:cNvPr>
          <p:cNvSpPr>
            <a:spLocks noGrp="1"/>
          </p:cNvSpPr>
          <p:nvPr>
            <p:ph type="body" sz="half" idx="2"/>
          </p:nvPr>
        </p:nvSpPr>
        <p:spPr>
          <a:xfrm>
            <a:off x="7962519" y="2249487"/>
            <a:ext cx="3084892" cy="3541714"/>
          </a:xfrm>
        </p:spPr>
        <p:txBody>
          <a:bodyPr vert="horz" lIns="91440" tIns="45720" rIns="91440" bIns="45720" rtlCol="0">
            <a:normAutofit/>
          </a:bodyPr>
          <a:lstStyle/>
          <a:p>
            <a:pPr indent="-228600">
              <a:buFont typeface="Arial" panose="020B0604020202020204" pitchFamily="34" charset="0"/>
              <a:buChar char="•"/>
            </a:pPr>
            <a:endParaRPr lang="en-US" sz="1800" dirty="0"/>
          </a:p>
        </p:txBody>
      </p:sp>
      <p:pic>
        <p:nvPicPr>
          <p:cNvPr id="112" name="Picture 111" descr="A picture containing person, outdoor, sky, man&#10;&#10;Description automatically generated">
            <a:extLst>
              <a:ext uri="{FF2B5EF4-FFF2-40B4-BE49-F238E27FC236}">
                <a16:creationId xmlns:a16="http://schemas.microsoft.com/office/drawing/2014/main" id="{A379B221-D94C-4659-B625-9BB4CABF0F4B}"/>
              </a:ext>
            </a:extLst>
          </p:cNvPr>
          <p:cNvPicPr/>
          <p:nvPr/>
        </p:nvPicPr>
        <p:blipFill>
          <a:blip r:embed="rId5">
            <a:extLst>
              <a:ext uri="{28A0092B-C50C-407E-A947-70E740481C1C}">
                <a14:useLocalDpi xmlns:a14="http://schemas.microsoft.com/office/drawing/2010/main" val="0"/>
              </a:ext>
            </a:extLst>
          </a:blip>
          <a:stretch>
            <a:fillRect/>
          </a:stretch>
        </p:blipFill>
        <p:spPr>
          <a:xfrm>
            <a:off x="7962517" y="2249486"/>
            <a:ext cx="3081720" cy="3541714"/>
          </a:xfrm>
          <a:prstGeom prst="rect">
            <a:avLst/>
          </a:prstGeom>
        </p:spPr>
      </p:pic>
      <p:sp>
        <p:nvSpPr>
          <p:cNvPr id="3" name="TextBox 2">
            <a:extLst>
              <a:ext uri="{FF2B5EF4-FFF2-40B4-BE49-F238E27FC236}">
                <a16:creationId xmlns:a16="http://schemas.microsoft.com/office/drawing/2014/main" id="{8FAFF9C3-7BBB-471A-903B-7B30521BC0EC}"/>
              </a:ext>
            </a:extLst>
          </p:cNvPr>
          <p:cNvSpPr txBox="1"/>
          <p:nvPr/>
        </p:nvSpPr>
        <p:spPr>
          <a:xfrm>
            <a:off x="7698378" y="5714820"/>
            <a:ext cx="4115887" cy="1200329"/>
          </a:xfrm>
          <a:prstGeom prst="rect">
            <a:avLst/>
          </a:prstGeom>
          <a:noFill/>
        </p:spPr>
        <p:txBody>
          <a:bodyPr wrap="square" rtlCol="0">
            <a:spAutoFit/>
          </a:bodyPr>
          <a:lstStyle/>
          <a:p>
            <a:r>
              <a:rPr lang="en-US" dirty="0">
                <a:hlinkClick r:id="rId6"/>
              </a:rPr>
              <a:t>https://www.cbc.ca/natureofthings/episodes/ptsd-beyond-trauma</a:t>
            </a:r>
            <a:endParaRPr lang="en-US" dirty="0"/>
          </a:p>
          <a:p>
            <a:r>
              <a:rPr lang="en-US" dirty="0">
                <a:hlinkClick r:id="rId7"/>
              </a:rPr>
              <a:t>https://windsorstar.com/news</a:t>
            </a:r>
            <a:r>
              <a:rPr lang="en-US">
                <a:hlinkClick r:id="rId7"/>
              </a:rPr>
              <a:t>/15-years-after-401-crash-trauma-remains</a:t>
            </a:r>
            <a:r>
              <a:rPr lang="en-US"/>
              <a:t> </a:t>
            </a:r>
            <a:endParaRPr lang="en-US" dirty="0"/>
          </a:p>
        </p:txBody>
      </p:sp>
    </p:spTree>
    <p:extLst>
      <p:ext uri="{BB962C8B-B14F-4D97-AF65-F5344CB8AC3E}">
        <p14:creationId xmlns:p14="http://schemas.microsoft.com/office/powerpoint/2010/main" val="13038664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C1630-2666-4A66-8870-F82D15FE5E87}"/>
              </a:ext>
            </a:extLst>
          </p:cNvPr>
          <p:cNvSpPr>
            <a:spLocks noGrp="1"/>
          </p:cNvSpPr>
          <p:nvPr>
            <p:ph type="ctrTitle"/>
          </p:nvPr>
        </p:nvSpPr>
        <p:spPr>
          <a:xfrm>
            <a:off x="4589418" y="963612"/>
            <a:ext cx="6723016" cy="4149724"/>
          </a:xfrm>
        </p:spPr>
        <p:txBody>
          <a:bodyPr anchor="ctr">
            <a:normAutofit/>
          </a:bodyPr>
          <a:lstStyle/>
          <a:p>
            <a:r>
              <a:rPr lang="en-US" sz="6000" dirty="0"/>
              <a:t>Understanding trauma</a:t>
            </a:r>
          </a:p>
        </p:txBody>
      </p:sp>
      <p:sp>
        <p:nvSpPr>
          <p:cNvPr id="3" name="Subtitle 2">
            <a:extLst>
              <a:ext uri="{FF2B5EF4-FFF2-40B4-BE49-F238E27FC236}">
                <a16:creationId xmlns:a16="http://schemas.microsoft.com/office/drawing/2014/main" id="{F14661A0-F98A-4863-88E4-ABB82586902B}"/>
              </a:ext>
            </a:extLst>
          </p:cNvPr>
          <p:cNvSpPr>
            <a:spLocks noGrp="1"/>
          </p:cNvSpPr>
          <p:nvPr>
            <p:ph type="subTitle" idx="1"/>
          </p:nvPr>
        </p:nvSpPr>
        <p:spPr>
          <a:xfrm>
            <a:off x="1180571" y="963612"/>
            <a:ext cx="2502269" cy="4149725"/>
          </a:xfrm>
        </p:spPr>
        <p:txBody>
          <a:bodyPr anchor="ctr">
            <a:normAutofit/>
          </a:bodyPr>
          <a:lstStyle/>
          <a:p>
            <a:pPr algn="r"/>
            <a:r>
              <a:rPr lang="en-US">
                <a:solidFill>
                  <a:schemeClr val="tx1"/>
                </a:solidFill>
              </a:rPr>
              <a:t>Judge David Nuffer and Judge Clark Waddoups</a:t>
            </a:r>
          </a:p>
          <a:p>
            <a:pPr algn="r"/>
            <a:r>
              <a:rPr lang="en-US">
                <a:solidFill>
                  <a:schemeClr val="tx1"/>
                </a:solidFill>
              </a:rPr>
              <a:t>Boyce Seminar, October 16, 2019	</a:t>
            </a:r>
          </a:p>
        </p:txBody>
      </p:sp>
    </p:spTree>
    <p:extLst>
      <p:ext uri="{BB962C8B-B14F-4D97-AF65-F5344CB8AC3E}">
        <p14:creationId xmlns:p14="http://schemas.microsoft.com/office/powerpoint/2010/main" val="2409503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2">
            <a:extLst>
              <a:ext uri="{FF2B5EF4-FFF2-40B4-BE49-F238E27FC236}">
                <a16:creationId xmlns:a16="http://schemas.microsoft.com/office/drawing/2014/main" id="{678E285C-BE9E-45B7-A3EE-B9792DAE991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AB86F577-8905-4B21-8AF3-C1BB343377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4" name="Rectangle 5">
              <a:extLst>
                <a:ext uri="{FF2B5EF4-FFF2-40B4-BE49-F238E27FC236}">
                  <a16:creationId xmlns:a16="http://schemas.microsoft.com/office/drawing/2014/main" id="{D2F1CFF3-A579-4D24-B5F9-1C71BA6FE5E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5" name="Freeform 6">
              <a:extLst>
                <a:ext uri="{FF2B5EF4-FFF2-40B4-BE49-F238E27FC236}">
                  <a16:creationId xmlns:a16="http://schemas.microsoft.com/office/drawing/2014/main" id="{57601B50-7EB1-43FA-8360-4297BCD7632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7">
              <a:extLst>
                <a:ext uri="{FF2B5EF4-FFF2-40B4-BE49-F238E27FC236}">
                  <a16:creationId xmlns:a16="http://schemas.microsoft.com/office/drawing/2014/main" id="{60BD8B7A-CD01-4638-A2C9-299AC68B9B9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Rectangle 8">
              <a:extLst>
                <a:ext uri="{FF2B5EF4-FFF2-40B4-BE49-F238E27FC236}">
                  <a16:creationId xmlns:a16="http://schemas.microsoft.com/office/drawing/2014/main" id="{095B58F9-6C29-48BE-9DA6-38550805212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8" name="Freeform 9">
              <a:extLst>
                <a:ext uri="{FF2B5EF4-FFF2-40B4-BE49-F238E27FC236}">
                  <a16:creationId xmlns:a16="http://schemas.microsoft.com/office/drawing/2014/main" id="{0C84674F-2E8A-4B70-B801-00722CDD581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10">
              <a:extLst>
                <a:ext uri="{FF2B5EF4-FFF2-40B4-BE49-F238E27FC236}">
                  <a16:creationId xmlns:a16="http://schemas.microsoft.com/office/drawing/2014/main" id="{34F320BB-D6A9-45FE-8556-498B763B1E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11">
              <a:extLst>
                <a:ext uri="{FF2B5EF4-FFF2-40B4-BE49-F238E27FC236}">
                  <a16:creationId xmlns:a16="http://schemas.microsoft.com/office/drawing/2014/main" id="{5493D54A-532A-46ED-AF63-A0A54818EF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12">
              <a:extLst>
                <a:ext uri="{FF2B5EF4-FFF2-40B4-BE49-F238E27FC236}">
                  <a16:creationId xmlns:a16="http://schemas.microsoft.com/office/drawing/2014/main" id="{EAF2EDFA-9C0B-44E2-B4BB-312B58BCA8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Freeform 13">
              <a:extLst>
                <a:ext uri="{FF2B5EF4-FFF2-40B4-BE49-F238E27FC236}">
                  <a16:creationId xmlns:a16="http://schemas.microsoft.com/office/drawing/2014/main" id="{A3641113-CE35-42A4-B605-41BC06BF4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 name="Freeform 14">
              <a:extLst>
                <a:ext uri="{FF2B5EF4-FFF2-40B4-BE49-F238E27FC236}">
                  <a16:creationId xmlns:a16="http://schemas.microsoft.com/office/drawing/2014/main" id="{DA2E5B2C-BAC4-4440-9B7E-F38783197A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Freeform 15">
              <a:extLst>
                <a:ext uri="{FF2B5EF4-FFF2-40B4-BE49-F238E27FC236}">
                  <a16:creationId xmlns:a16="http://schemas.microsoft.com/office/drawing/2014/main" id="{D8A506DF-2E53-42C9-94BE-B98E32E0578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16">
              <a:extLst>
                <a:ext uri="{FF2B5EF4-FFF2-40B4-BE49-F238E27FC236}">
                  <a16:creationId xmlns:a16="http://schemas.microsoft.com/office/drawing/2014/main" id="{12934FF8-5F70-40BF-BBB6-5EB941FB9BD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17">
              <a:extLst>
                <a:ext uri="{FF2B5EF4-FFF2-40B4-BE49-F238E27FC236}">
                  <a16:creationId xmlns:a16="http://schemas.microsoft.com/office/drawing/2014/main" id="{8EB3FB08-D01D-4E24-BE40-C16269DF62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Freeform 18">
              <a:extLst>
                <a:ext uri="{FF2B5EF4-FFF2-40B4-BE49-F238E27FC236}">
                  <a16:creationId xmlns:a16="http://schemas.microsoft.com/office/drawing/2014/main" id="{D24E50D7-2753-4169-AD51-C106DA1B7A2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 name="Freeform 19">
              <a:extLst>
                <a:ext uri="{FF2B5EF4-FFF2-40B4-BE49-F238E27FC236}">
                  <a16:creationId xmlns:a16="http://schemas.microsoft.com/office/drawing/2014/main" id="{DF94B7E0-D9B6-4096-94D0-18D3AC0EF6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20">
              <a:extLst>
                <a:ext uri="{FF2B5EF4-FFF2-40B4-BE49-F238E27FC236}">
                  <a16:creationId xmlns:a16="http://schemas.microsoft.com/office/drawing/2014/main" id="{EBC05ADE-BBA2-4387-B005-3196E2E1982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21">
              <a:extLst>
                <a:ext uri="{FF2B5EF4-FFF2-40B4-BE49-F238E27FC236}">
                  <a16:creationId xmlns:a16="http://schemas.microsoft.com/office/drawing/2014/main" id="{BBED1CEE-14D2-442F-AB08-401ABE3EFB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22">
              <a:extLst>
                <a:ext uri="{FF2B5EF4-FFF2-40B4-BE49-F238E27FC236}">
                  <a16:creationId xmlns:a16="http://schemas.microsoft.com/office/drawing/2014/main" id="{4F6574C0-78E8-49EA-84BC-EE9D55707F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23">
              <a:extLst>
                <a:ext uri="{FF2B5EF4-FFF2-40B4-BE49-F238E27FC236}">
                  <a16:creationId xmlns:a16="http://schemas.microsoft.com/office/drawing/2014/main" id="{65BCDB0B-615E-4CA1-AFD5-6B121CB7CEB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24">
              <a:extLst>
                <a:ext uri="{FF2B5EF4-FFF2-40B4-BE49-F238E27FC236}">
                  <a16:creationId xmlns:a16="http://schemas.microsoft.com/office/drawing/2014/main" id="{40627863-B7FC-44D1-9E53-E728FFF675A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25">
              <a:extLst>
                <a:ext uri="{FF2B5EF4-FFF2-40B4-BE49-F238E27FC236}">
                  <a16:creationId xmlns:a16="http://schemas.microsoft.com/office/drawing/2014/main" id="{52FD6F8C-3AF1-487E-91F4-6E55146F1F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26">
              <a:extLst>
                <a:ext uri="{FF2B5EF4-FFF2-40B4-BE49-F238E27FC236}">
                  <a16:creationId xmlns:a16="http://schemas.microsoft.com/office/drawing/2014/main" id="{50323CF3-93CB-4E03-95C0-B180BB87A8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27">
              <a:extLst>
                <a:ext uri="{FF2B5EF4-FFF2-40B4-BE49-F238E27FC236}">
                  <a16:creationId xmlns:a16="http://schemas.microsoft.com/office/drawing/2014/main" id="{EB47D82F-CF1B-47E6-9FA2-F3A9C5F94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28">
              <a:extLst>
                <a:ext uri="{FF2B5EF4-FFF2-40B4-BE49-F238E27FC236}">
                  <a16:creationId xmlns:a16="http://schemas.microsoft.com/office/drawing/2014/main" id="{0606708F-F2D4-4678-8ED2-39041BC64D7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 name="Freeform 29">
              <a:extLst>
                <a:ext uri="{FF2B5EF4-FFF2-40B4-BE49-F238E27FC236}">
                  <a16:creationId xmlns:a16="http://schemas.microsoft.com/office/drawing/2014/main" id="{D7EB95B4-15E4-433D-B36F-21FF341A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Freeform 30">
              <a:extLst>
                <a:ext uri="{FF2B5EF4-FFF2-40B4-BE49-F238E27FC236}">
                  <a16:creationId xmlns:a16="http://schemas.microsoft.com/office/drawing/2014/main" id="{500A541B-4C75-497C-A489-097ED29964F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0" name="Freeform 31">
              <a:extLst>
                <a:ext uri="{FF2B5EF4-FFF2-40B4-BE49-F238E27FC236}">
                  <a16:creationId xmlns:a16="http://schemas.microsoft.com/office/drawing/2014/main" id="{5789326F-12A4-48B8-B0ED-A6A2AE0C27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1" name="Freeform 32">
              <a:extLst>
                <a:ext uri="{FF2B5EF4-FFF2-40B4-BE49-F238E27FC236}">
                  <a16:creationId xmlns:a16="http://schemas.microsoft.com/office/drawing/2014/main" id="{25FA672E-2B65-477F-AA75-6261CE652F2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2" name="Rectangle 33">
              <a:extLst>
                <a:ext uri="{FF2B5EF4-FFF2-40B4-BE49-F238E27FC236}">
                  <a16:creationId xmlns:a16="http://schemas.microsoft.com/office/drawing/2014/main" id="{BB09AF8D-E68B-499C-B9F5-2F365813D3C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43" name="Freeform 34">
              <a:extLst>
                <a:ext uri="{FF2B5EF4-FFF2-40B4-BE49-F238E27FC236}">
                  <a16:creationId xmlns:a16="http://schemas.microsoft.com/office/drawing/2014/main" id="{7991AEAD-B5F3-47BA-9F1B-86C16A84AD3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 name="Freeform 35">
              <a:extLst>
                <a:ext uri="{FF2B5EF4-FFF2-40B4-BE49-F238E27FC236}">
                  <a16:creationId xmlns:a16="http://schemas.microsoft.com/office/drawing/2014/main" id="{19A85F58-4C3A-4388-B55C-2329EEAECF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 name="Freeform 36">
              <a:extLst>
                <a:ext uri="{FF2B5EF4-FFF2-40B4-BE49-F238E27FC236}">
                  <a16:creationId xmlns:a16="http://schemas.microsoft.com/office/drawing/2014/main" id="{05652F38-94D9-41B7-A699-7E8F0C78D8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6" name="Freeform 37">
              <a:extLst>
                <a:ext uri="{FF2B5EF4-FFF2-40B4-BE49-F238E27FC236}">
                  <a16:creationId xmlns:a16="http://schemas.microsoft.com/office/drawing/2014/main" id="{3C043852-C250-4518-BB89-C91A349171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7" name="Freeform 38">
              <a:extLst>
                <a:ext uri="{FF2B5EF4-FFF2-40B4-BE49-F238E27FC236}">
                  <a16:creationId xmlns:a16="http://schemas.microsoft.com/office/drawing/2014/main" id="{0CAB9A07-ECF2-416C-8528-F75DACB138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8" name="Freeform 39">
              <a:extLst>
                <a:ext uri="{FF2B5EF4-FFF2-40B4-BE49-F238E27FC236}">
                  <a16:creationId xmlns:a16="http://schemas.microsoft.com/office/drawing/2014/main" id="{904A314C-A829-4AA6-92E2-529BCCF95C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9" name="Freeform 40">
              <a:extLst>
                <a:ext uri="{FF2B5EF4-FFF2-40B4-BE49-F238E27FC236}">
                  <a16:creationId xmlns:a16="http://schemas.microsoft.com/office/drawing/2014/main" id="{244EE6BA-4569-43ED-9E2E-1FB66201B7E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0" name="Freeform 41">
              <a:extLst>
                <a:ext uri="{FF2B5EF4-FFF2-40B4-BE49-F238E27FC236}">
                  <a16:creationId xmlns:a16="http://schemas.microsoft.com/office/drawing/2014/main" id="{BEB8252E-FB2A-4BB5-BEC6-CA10FF6F7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1" name="Freeform 42">
              <a:extLst>
                <a:ext uri="{FF2B5EF4-FFF2-40B4-BE49-F238E27FC236}">
                  <a16:creationId xmlns:a16="http://schemas.microsoft.com/office/drawing/2014/main" id="{91414711-C3A4-4E96-854A-DDDEB2F2E3E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2" name="Freeform 43">
              <a:extLst>
                <a:ext uri="{FF2B5EF4-FFF2-40B4-BE49-F238E27FC236}">
                  <a16:creationId xmlns:a16="http://schemas.microsoft.com/office/drawing/2014/main" id="{86815BA8-3055-4B42-98C3-4202FD92E0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3" name="Freeform 44">
              <a:extLst>
                <a:ext uri="{FF2B5EF4-FFF2-40B4-BE49-F238E27FC236}">
                  <a16:creationId xmlns:a16="http://schemas.microsoft.com/office/drawing/2014/main" id="{44457813-E991-44AE-9A83-B7488D1F362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4" name="Rectangle 45">
              <a:extLst>
                <a:ext uri="{FF2B5EF4-FFF2-40B4-BE49-F238E27FC236}">
                  <a16:creationId xmlns:a16="http://schemas.microsoft.com/office/drawing/2014/main" id="{8CE1CF47-A73F-4560-8835-AE1DC51E5CA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55" name="Freeform 46">
              <a:extLst>
                <a:ext uri="{FF2B5EF4-FFF2-40B4-BE49-F238E27FC236}">
                  <a16:creationId xmlns:a16="http://schemas.microsoft.com/office/drawing/2014/main" id="{C2A935E4-AACC-4CB9-995E-D286178873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6" name="Freeform 47">
              <a:extLst>
                <a:ext uri="{FF2B5EF4-FFF2-40B4-BE49-F238E27FC236}">
                  <a16:creationId xmlns:a16="http://schemas.microsoft.com/office/drawing/2014/main" id="{93B5B778-8ACB-4004-932D-BD95997BAEF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7" name="Freeform 48">
              <a:extLst>
                <a:ext uri="{FF2B5EF4-FFF2-40B4-BE49-F238E27FC236}">
                  <a16:creationId xmlns:a16="http://schemas.microsoft.com/office/drawing/2014/main" id="{1434AF34-0919-40AD-84B1-446D4FF2D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8" name="Freeform 49">
              <a:extLst>
                <a:ext uri="{FF2B5EF4-FFF2-40B4-BE49-F238E27FC236}">
                  <a16:creationId xmlns:a16="http://schemas.microsoft.com/office/drawing/2014/main" id="{29546CF3-6DDD-4073-AB7F-C6E722257A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9" name="Freeform 50">
              <a:extLst>
                <a:ext uri="{FF2B5EF4-FFF2-40B4-BE49-F238E27FC236}">
                  <a16:creationId xmlns:a16="http://schemas.microsoft.com/office/drawing/2014/main" id="{289D46AB-128A-477F-B6C9-F40F115D6CE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0" name="Freeform 51">
              <a:extLst>
                <a:ext uri="{FF2B5EF4-FFF2-40B4-BE49-F238E27FC236}">
                  <a16:creationId xmlns:a16="http://schemas.microsoft.com/office/drawing/2014/main" id="{A7DA7E67-3368-44AD-AACD-EB64AE3487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1" name="Freeform 52">
              <a:extLst>
                <a:ext uri="{FF2B5EF4-FFF2-40B4-BE49-F238E27FC236}">
                  <a16:creationId xmlns:a16="http://schemas.microsoft.com/office/drawing/2014/main" id="{78BB1152-AB85-4AD8-BBA1-07CEA1F508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2" name="Freeform 53">
              <a:extLst>
                <a:ext uri="{FF2B5EF4-FFF2-40B4-BE49-F238E27FC236}">
                  <a16:creationId xmlns:a16="http://schemas.microsoft.com/office/drawing/2014/main" id="{A982E7F2-DD68-4093-B9C5-3E42B475AB4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3" name="Freeform 54">
              <a:extLst>
                <a:ext uri="{FF2B5EF4-FFF2-40B4-BE49-F238E27FC236}">
                  <a16:creationId xmlns:a16="http://schemas.microsoft.com/office/drawing/2014/main" id="{A682E224-4CD6-420B-897A-B23D50B82ED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4" name="Freeform 55">
              <a:extLst>
                <a:ext uri="{FF2B5EF4-FFF2-40B4-BE49-F238E27FC236}">
                  <a16:creationId xmlns:a16="http://schemas.microsoft.com/office/drawing/2014/main" id="{31B90F10-06CD-480E-8D35-6E0FFFB894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5" name="Freeform 56">
              <a:extLst>
                <a:ext uri="{FF2B5EF4-FFF2-40B4-BE49-F238E27FC236}">
                  <a16:creationId xmlns:a16="http://schemas.microsoft.com/office/drawing/2014/main" id="{7BC977DB-69B0-4D8D-B77C-E1127EC4172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6" name="Freeform 57">
              <a:extLst>
                <a:ext uri="{FF2B5EF4-FFF2-40B4-BE49-F238E27FC236}">
                  <a16:creationId xmlns:a16="http://schemas.microsoft.com/office/drawing/2014/main" id="{24127454-3FCB-41D6-ACFB-81D7E05A79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7" name="Freeform 58">
              <a:extLst>
                <a:ext uri="{FF2B5EF4-FFF2-40B4-BE49-F238E27FC236}">
                  <a16:creationId xmlns:a16="http://schemas.microsoft.com/office/drawing/2014/main" id="{7AA80D42-B8A8-475B-ADBF-99719CE9FE5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
        <p:nvSpPr>
          <p:cNvPr id="69" name="Rectangle 68">
            <a:extLst>
              <a:ext uri="{FF2B5EF4-FFF2-40B4-BE49-F238E27FC236}">
                <a16:creationId xmlns:a16="http://schemas.microsoft.com/office/drawing/2014/main" id="{34106153-7990-4956-BD26-A04A03006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71" name="Picture 2">
            <a:extLst>
              <a:ext uri="{FF2B5EF4-FFF2-40B4-BE49-F238E27FC236}">
                <a16:creationId xmlns:a16="http://schemas.microsoft.com/office/drawing/2014/main" id="{BDEA11A5-20BA-4650-A324-47C0465FF5A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3" y="-3747"/>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73" name="Group 72">
            <a:extLst>
              <a:ext uri="{FF2B5EF4-FFF2-40B4-BE49-F238E27FC236}">
                <a16:creationId xmlns:a16="http://schemas.microsoft.com/office/drawing/2014/main" id="{866FCB64-0A37-46EB-8A9B-EC0C4C000A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bg2"/>
              </a:gs>
              <a:gs pos="100000">
                <a:schemeClr val="tx2">
                  <a:lumMod val="60000"/>
                  <a:lumOff val="40000"/>
                </a:schemeClr>
              </a:gs>
            </a:gsLst>
            <a:lin ang="5400000" scaled="0"/>
            <a:tileRect/>
          </a:gradFill>
        </p:grpSpPr>
        <p:sp>
          <p:nvSpPr>
            <p:cNvPr id="74" name="Rectangle 5">
              <a:extLst>
                <a:ext uri="{FF2B5EF4-FFF2-40B4-BE49-F238E27FC236}">
                  <a16:creationId xmlns:a16="http://schemas.microsoft.com/office/drawing/2014/main" id="{8A162E18-5BEB-4E42-9B10-A1FDF6A0B8E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75" name="Freeform 6">
              <a:extLst>
                <a:ext uri="{FF2B5EF4-FFF2-40B4-BE49-F238E27FC236}">
                  <a16:creationId xmlns:a16="http://schemas.microsoft.com/office/drawing/2014/main" id="{7BB781C9-EC32-45FE-ACE7-C24F128C4C8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6" name="Freeform 7">
              <a:extLst>
                <a:ext uri="{FF2B5EF4-FFF2-40B4-BE49-F238E27FC236}">
                  <a16:creationId xmlns:a16="http://schemas.microsoft.com/office/drawing/2014/main" id="{927C5647-36E8-4A20-86D4-47831D50CF9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7" name="Rectangle 8">
              <a:extLst>
                <a:ext uri="{FF2B5EF4-FFF2-40B4-BE49-F238E27FC236}">
                  <a16:creationId xmlns:a16="http://schemas.microsoft.com/office/drawing/2014/main" id="{62F2AF20-CBBE-4249-B9E2-D6B30191CF8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78" name="Freeform 9">
              <a:extLst>
                <a:ext uri="{FF2B5EF4-FFF2-40B4-BE49-F238E27FC236}">
                  <a16:creationId xmlns:a16="http://schemas.microsoft.com/office/drawing/2014/main" id="{731C1229-F8A7-4B36-A52B-98A65EF869E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9" name="Freeform 10">
              <a:extLst>
                <a:ext uri="{FF2B5EF4-FFF2-40B4-BE49-F238E27FC236}">
                  <a16:creationId xmlns:a16="http://schemas.microsoft.com/office/drawing/2014/main" id="{609AC686-2DBB-4D82-866C-9FF222BDDF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0" name="Freeform 11">
              <a:extLst>
                <a:ext uri="{FF2B5EF4-FFF2-40B4-BE49-F238E27FC236}">
                  <a16:creationId xmlns:a16="http://schemas.microsoft.com/office/drawing/2014/main" id="{F899E6EB-BCDD-45D2-BF4B-9CA3A27984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1" name="Freeform 12">
              <a:extLst>
                <a:ext uri="{FF2B5EF4-FFF2-40B4-BE49-F238E27FC236}">
                  <a16:creationId xmlns:a16="http://schemas.microsoft.com/office/drawing/2014/main" id="{BBD3AAC8-2330-4FAB-8E31-3D50AD954FE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2" name="Freeform 13">
              <a:extLst>
                <a:ext uri="{FF2B5EF4-FFF2-40B4-BE49-F238E27FC236}">
                  <a16:creationId xmlns:a16="http://schemas.microsoft.com/office/drawing/2014/main" id="{6B54F723-A70A-4865-A560-7850498A1B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3" name="Freeform 14">
              <a:extLst>
                <a:ext uri="{FF2B5EF4-FFF2-40B4-BE49-F238E27FC236}">
                  <a16:creationId xmlns:a16="http://schemas.microsoft.com/office/drawing/2014/main" id="{9B911CCD-C9A2-4DC8-A278-3C6FD76A76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4" name="Freeform 15">
              <a:extLst>
                <a:ext uri="{FF2B5EF4-FFF2-40B4-BE49-F238E27FC236}">
                  <a16:creationId xmlns:a16="http://schemas.microsoft.com/office/drawing/2014/main" id="{D559B729-03FB-435D-89BF-AF57A801B37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5" name="Freeform 16">
              <a:extLst>
                <a:ext uri="{FF2B5EF4-FFF2-40B4-BE49-F238E27FC236}">
                  <a16:creationId xmlns:a16="http://schemas.microsoft.com/office/drawing/2014/main" id="{D1C90213-0F60-4268-BE48-8221E616149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6" name="Freeform 17">
              <a:extLst>
                <a:ext uri="{FF2B5EF4-FFF2-40B4-BE49-F238E27FC236}">
                  <a16:creationId xmlns:a16="http://schemas.microsoft.com/office/drawing/2014/main" id="{A7A6A293-A06F-48B8-865A-3F65287B85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7" name="Freeform 18">
              <a:extLst>
                <a:ext uri="{FF2B5EF4-FFF2-40B4-BE49-F238E27FC236}">
                  <a16:creationId xmlns:a16="http://schemas.microsoft.com/office/drawing/2014/main" id="{8F6861B5-AAA4-4017-929E-1FD1CA106C8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8" name="Freeform 19">
              <a:extLst>
                <a:ext uri="{FF2B5EF4-FFF2-40B4-BE49-F238E27FC236}">
                  <a16:creationId xmlns:a16="http://schemas.microsoft.com/office/drawing/2014/main" id="{D776D07C-2081-4DD3-A464-40F3CA41A3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9" name="Freeform 20">
              <a:extLst>
                <a:ext uri="{FF2B5EF4-FFF2-40B4-BE49-F238E27FC236}">
                  <a16:creationId xmlns:a16="http://schemas.microsoft.com/office/drawing/2014/main" id="{BBC236D6-77E5-4B3C-92D7-D708B237DB5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0" name="Freeform 21">
              <a:extLst>
                <a:ext uri="{FF2B5EF4-FFF2-40B4-BE49-F238E27FC236}">
                  <a16:creationId xmlns:a16="http://schemas.microsoft.com/office/drawing/2014/main" id="{8064714E-7ADE-4BD9-8981-34C135762CE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1" name="Freeform 22">
              <a:extLst>
                <a:ext uri="{FF2B5EF4-FFF2-40B4-BE49-F238E27FC236}">
                  <a16:creationId xmlns:a16="http://schemas.microsoft.com/office/drawing/2014/main" id="{2FD1F23F-B1EE-46F5-B460-924E54A70D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2" name="Freeform 23">
              <a:extLst>
                <a:ext uri="{FF2B5EF4-FFF2-40B4-BE49-F238E27FC236}">
                  <a16:creationId xmlns:a16="http://schemas.microsoft.com/office/drawing/2014/main" id="{9699361A-3AFF-4826-B99C-0354EAB079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3" name="Freeform 24">
              <a:extLst>
                <a:ext uri="{FF2B5EF4-FFF2-40B4-BE49-F238E27FC236}">
                  <a16:creationId xmlns:a16="http://schemas.microsoft.com/office/drawing/2014/main" id="{B272F7B1-7BE2-4FC9-BB91-207EFD9E65F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4" name="Freeform 25">
              <a:extLst>
                <a:ext uri="{FF2B5EF4-FFF2-40B4-BE49-F238E27FC236}">
                  <a16:creationId xmlns:a16="http://schemas.microsoft.com/office/drawing/2014/main" id="{CDE59C1F-AFD9-4DD5-B04A-9EB2AAED5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5" name="Freeform 26">
              <a:extLst>
                <a:ext uri="{FF2B5EF4-FFF2-40B4-BE49-F238E27FC236}">
                  <a16:creationId xmlns:a16="http://schemas.microsoft.com/office/drawing/2014/main" id="{1551E418-6CD4-4320-8224-F084039C53E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6" name="Freeform 27">
              <a:extLst>
                <a:ext uri="{FF2B5EF4-FFF2-40B4-BE49-F238E27FC236}">
                  <a16:creationId xmlns:a16="http://schemas.microsoft.com/office/drawing/2014/main" id="{1F27D4B1-EBD4-4BC9-AC2E-3AD616C847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7" name="Freeform 28">
              <a:extLst>
                <a:ext uri="{FF2B5EF4-FFF2-40B4-BE49-F238E27FC236}">
                  <a16:creationId xmlns:a16="http://schemas.microsoft.com/office/drawing/2014/main" id="{C42B8D84-898A-4F76-A0F2-5699ED72BCE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8" name="Freeform 29">
              <a:extLst>
                <a:ext uri="{FF2B5EF4-FFF2-40B4-BE49-F238E27FC236}">
                  <a16:creationId xmlns:a16="http://schemas.microsoft.com/office/drawing/2014/main" id="{B440932E-7985-4BA6-9899-F22A644854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9" name="Freeform 30">
              <a:extLst>
                <a:ext uri="{FF2B5EF4-FFF2-40B4-BE49-F238E27FC236}">
                  <a16:creationId xmlns:a16="http://schemas.microsoft.com/office/drawing/2014/main" id="{4B8CE969-CA1A-48CB-8588-4146F41F339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0" name="Freeform 31">
              <a:extLst>
                <a:ext uri="{FF2B5EF4-FFF2-40B4-BE49-F238E27FC236}">
                  <a16:creationId xmlns:a16="http://schemas.microsoft.com/office/drawing/2014/main" id="{138A4875-4593-4894-89D5-DFCFF0EEDA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1" name="Freeform 32">
              <a:extLst>
                <a:ext uri="{FF2B5EF4-FFF2-40B4-BE49-F238E27FC236}">
                  <a16:creationId xmlns:a16="http://schemas.microsoft.com/office/drawing/2014/main" id="{F079F26B-58E4-494E-A8BA-3F054F1F3BB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2" name="Rectangle 33">
              <a:extLst>
                <a:ext uri="{FF2B5EF4-FFF2-40B4-BE49-F238E27FC236}">
                  <a16:creationId xmlns:a16="http://schemas.microsoft.com/office/drawing/2014/main" id="{04C9ECC5-BB4A-4417-B874-B75953F84FC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03" name="Freeform 34">
              <a:extLst>
                <a:ext uri="{FF2B5EF4-FFF2-40B4-BE49-F238E27FC236}">
                  <a16:creationId xmlns:a16="http://schemas.microsoft.com/office/drawing/2014/main" id="{4CCCF285-B51D-4A2F-8384-830A391711B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4" name="Freeform 35">
              <a:extLst>
                <a:ext uri="{FF2B5EF4-FFF2-40B4-BE49-F238E27FC236}">
                  <a16:creationId xmlns:a16="http://schemas.microsoft.com/office/drawing/2014/main" id="{BD6C6299-A09A-47DF-8A96-69D39FCA5A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5" name="Freeform 36">
              <a:extLst>
                <a:ext uri="{FF2B5EF4-FFF2-40B4-BE49-F238E27FC236}">
                  <a16:creationId xmlns:a16="http://schemas.microsoft.com/office/drawing/2014/main" id="{EE60C4B9-C404-42CD-8E94-70D4DC16AB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6" name="Freeform 37">
              <a:extLst>
                <a:ext uri="{FF2B5EF4-FFF2-40B4-BE49-F238E27FC236}">
                  <a16:creationId xmlns:a16="http://schemas.microsoft.com/office/drawing/2014/main" id="{52BD4447-C1EB-4798-8764-AB93EA93033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7" name="Freeform 38">
              <a:extLst>
                <a:ext uri="{FF2B5EF4-FFF2-40B4-BE49-F238E27FC236}">
                  <a16:creationId xmlns:a16="http://schemas.microsoft.com/office/drawing/2014/main" id="{50411559-C414-4F7C-BC6C-69F87BC9C7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8" name="Freeform 39">
              <a:extLst>
                <a:ext uri="{FF2B5EF4-FFF2-40B4-BE49-F238E27FC236}">
                  <a16:creationId xmlns:a16="http://schemas.microsoft.com/office/drawing/2014/main" id="{64737770-BB27-41C0-95CB-5290545086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9" name="Freeform 40">
              <a:extLst>
                <a:ext uri="{FF2B5EF4-FFF2-40B4-BE49-F238E27FC236}">
                  <a16:creationId xmlns:a16="http://schemas.microsoft.com/office/drawing/2014/main" id="{28929FDB-16CF-4165-B32A-EB673EFB7CB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0" name="Freeform 41">
              <a:extLst>
                <a:ext uri="{FF2B5EF4-FFF2-40B4-BE49-F238E27FC236}">
                  <a16:creationId xmlns:a16="http://schemas.microsoft.com/office/drawing/2014/main" id="{D8C82883-237C-4209-9545-E832FEE3A8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1" name="Freeform 42">
              <a:extLst>
                <a:ext uri="{FF2B5EF4-FFF2-40B4-BE49-F238E27FC236}">
                  <a16:creationId xmlns:a16="http://schemas.microsoft.com/office/drawing/2014/main" id="{F1A52653-BD09-4D65-B05C-2AF4A6473A3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2" name="Freeform 43">
              <a:extLst>
                <a:ext uri="{FF2B5EF4-FFF2-40B4-BE49-F238E27FC236}">
                  <a16:creationId xmlns:a16="http://schemas.microsoft.com/office/drawing/2014/main" id="{30724E80-2FD3-4E4A-A3EA-18A4C8886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3" name="Freeform 44">
              <a:extLst>
                <a:ext uri="{FF2B5EF4-FFF2-40B4-BE49-F238E27FC236}">
                  <a16:creationId xmlns:a16="http://schemas.microsoft.com/office/drawing/2014/main" id="{F1B978C7-7BC5-4F73-8B02-66A3CF67CEA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4" name="Rectangle 45">
              <a:extLst>
                <a:ext uri="{FF2B5EF4-FFF2-40B4-BE49-F238E27FC236}">
                  <a16:creationId xmlns:a16="http://schemas.microsoft.com/office/drawing/2014/main" id="{799F0CED-DF8F-4350-A036-1981FBE5968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15" name="Freeform 46">
              <a:extLst>
                <a:ext uri="{FF2B5EF4-FFF2-40B4-BE49-F238E27FC236}">
                  <a16:creationId xmlns:a16="http://schemas.microsoft.com/office/drawing/2014/main" id="{9F4DD366-0E86-4E99-9557-496E88B421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6" name="Freeform 47">
              <a:extLst>
                <a:ext uri="{FF2B5EF4-FFF2-40B4-BE49-F238E27FC236}">
                  <a16:creationId xmlns:a16="http://schemas.microsoft.com/office/drawing/2014/main" id="{78BB3321-D5DC-4951-AB38-0C54E3D01D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7" name="Freeform 48">
              <a:extLst>
                <a:ext uri="{FF2B5EF4-FFF2-40B4-BE49-F238E27FC236}">
                  <a16:creationId xmlns:a16="http://schemas.microsoft.com/office/drawing/2014/main" id="{955E548C-7F86-45B2-A0D2-03EAC578D3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8" name="Freeform 49">
              <a:extLst>
                <a:ext uri="{FF2B5EF4-FFF2-40B4-BE49-F238E27FC236}">
                  <a16:creationId xmlns:a16="http://schemas.microsoft.com/office/drawing/2014/main" id="{0013F508-5E69-4911-AD93-4ABE3E7C568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9" name="Freeform 50">
              <a:extLst>
                <a:ext uri="{FF2B5EF4-FFF2-40B4-BE49-F238E27FC236}">
                  <a16:creationId xmlns:a16="http://schemas.microsoft.com/office/drawing/2014/main" id="{A7F86768-93E0-4044-A62A-B11EB18FF2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0" name="Freeform 51">
              <a:extLst>
                <a:ext uri="{FF2B5EF4-FFF2-40B4-BE49-F238E27FC236}">
                  <a16:creationId xmlns:a16="http://schemas.microsoft.com/office/drawing/2014/main" id="{BA32A7B4-1DB2-4E4A-B86E-D8DB97B696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1" name="Freeform 52">
              <a:extLst>
                <a:ext uri="{FF2B5EF4-FFF2-40B4-BE49-F238E27FC236}">
                  <a16:creationId xmlns:a16="http://schemas.microsoft.com/office/drawing/2014/main" id="{AB250BD5-076C-4428-B6AF-E9EAE4F65E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2" name="Freeform 53">
              <a:extLst>
                <a:ext uri="{FF2B5EF4-FFF2-40B4-BE49-F238E27FC236}">
                  <a16:creationId xmlns:a16="http://schemas.microsoft.com/office/drawing/2014/main" id="{027DA06A-045F-4711-9307-0508B6ACFA4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3" name="Freeform 54">
              <a:extLst>
                <a:ext uri="{FF2B5EF4-FFF2-40B4-BE49-F238E27FC236}">
                  <a16:creationId xmlns:a16="http://schemas.microsoft.com/office/drawing/2014/main" id="{3EB0EDA8-385A-4B2B-97F0-5194F23EB5C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4" name="Freeform 55">
              <a:extLst>
                <a:ext uri="{FF2B5EF4-FFF2-40B4-BE49-F238E27FC236}">
                  <a16:creationId xmlns:a16="http://schemas.microsoft.com/office/drawing/2014/main" id="{D6FA258E-AF3F-47C9-9F4E-39ECFD7AC0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5" name="Freeform 56">
              <a:extLst>
                <a:ext uri="{FF2B5EF4-FFF2-40B4-BE49-F238E27FC236}">
                  <a16:creationId xmlns:a16="http://schemas.microsoft.com/office/drawing/2014/main" id="{6E471E73-A9C0-4C68-BD8F-360F2ED7BD9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6" name="Freeform 57">
              <a:extLst>
                <a:ext uri="{FF2B5EF4-FFF2-40B4-BE49-F238E27FC236}">
                  <a16:creationId xmlns:a16="http://schemas.microsoft.com/office/drawing/2014/main" id="{C78C3110-8153-4163-B809-0B0C0C9E5C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7" name="Freeform 58">
              <a:extLst>
                <a:ext uri="{FF2B5EF4-FFF2-40B4-BE49-F238E27FC236}">
                  <a16:creationId xmlns:a16="http://schemas.microsoft.com/office/drawing/2014/main" id="{DBC57B9F-0B9B-4EDE-B3B3-7C5D5DB399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
        <p:nvSpPr>
          <p:cNvPr id="5" name="Title 4">
            <a:extLst>
              <a:ext uri="{FF2B5EF4-FFF2-40B4-BE49-F238E27FC236}">
                <a16:creationId xmlns:a16="http://schemas.microsoft.com/office/drawing/2014/main" id="{FB8DC0BD-830F-4C26-A548-DE56ADDFD441}"/>
              </a:ext>
            </a:extLst>
          </p:cNvPr>
          <p:cNvSpPr>
            <a:spLocks noGrp="1"/>
          </p:cNvSpPr>
          <p:nvPr>
            <p:ph type="title"/>
          </p:nvPr>
        </p:nvSpPr>
        <p:spPr>
          <a:xfrm>
            <a:off x="1876425" y="1113282"/>
            <a:ext cx="3981449" cy="2396681"/>
          </a:xfrm>
        </p:spPr>
        <p:txBody>
          <a:bodyPr vert="horz" lIns="91440" tIns="45720" rIns="91440" bIns="45720" rtlCol="0" anchor="b">
            <a:normAutofit/>
          </a:bodyPr>
          <a:lstStyle/>
          <a:p>
            <a:r>
              <a:rPr lang="en-US" sz="4800" dirty="0">
                <a:solidFill>
                  <a:srgbClr val="FFFFFF"/>
                </a:solidFill>
              </a:rPr>
              <a:t>Stan’s Scan</a:t>
            </a:r>
          </a:p>
        </p:txBody>
      </p:sp>
      <p:sp useBgFill="1">
        <p:nvSpPr>
          <p:cNvPr id="129" name="Round Diagonal Corner Rectangle 6">
            <a:extLst>
              <a:ext uri="{FF2B5EF4-FFF2-40B4-BE49-F238E27FC236}">
                <a16:creationId xmlns:a16="http://schemas.microsoft.com/office/drawing/2014/main" id="{62B94F88-FD5B-4053-B143-DFF55CE443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808057"/>
            <a:ext cx="5286376" cy="5234394"/>
          </a:xfrm>
          <a:prstGeom prst="round2DiagRect">
            <a:avLst>
              <a:gd name="adj1" fmla="val 6185"/>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screenshot of a cell phone&#10;&#10;Description automatically generated">
            <a:extLst>
              <a:ext uri="{FF2B5EF4-FFF2-40B4-BE49-F238E27FC236}">
                <a16:creationId xmlns:a16="http://schemas.microsoft.com/office/drawing/2014/main" id="{618554AD-ACB3-445C-AFC2-AF3C6A6BDA25}"/>
              </a:ext>
            </a:extLst>
          </p:cNvPr>
          <p:cNvPicPr/>
          <p:nvPr/>
        </p:nvPicPr>
        <p:blipFill>
          <a:blip r:embed="rId3">
            <a:extLst>
              <a:ext uri="{28A0092B-C50C-407E-A947-70E740481C1C}">
                <a14:useLocalDpi xmlns:a14="http://schemas.microsoft.com/office/drawing/2010/main" val="0"/>
              </a:ext>
            </a:extLst>
          </a:blip>
          <a:stretch>
            <a:fillRect/>
          </a:stretch>
        </p:blipFill>
        <p:spPr>
          <a:xfrm>
            <a:off x="6421396" y="1239565"/>
            <a:ext cx="4635583" cy="4371379"/>
          </a:xfrm>
          <a:prstGeom prst="rect">
            <a:avLst/>
          </a:prstGeom>
        </p:spPr>
      </p:pic>
    </p:spTree>
    <p:extLst>
      <p:ext uri="{BB962C8B-B14F-4D97-AF65-F5344CB8AC3E}">
        <p14:creationId xmlns:p14="http://schemas.microsoft.com/office/powerpoint/2010/main" val="3439214785"/>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9" name="Picture 2">
            <a:extLst>
              <a:ext uri="{FF2B5EF4-FFF2-40B4-BE49-F238E27FC236}">
                <a16:creationId xmlns:a16="http://schemas.microsoft.com/office/drawing/2014/main" id="{678E285C-BE9E-45B7-A3EE-B9792DAE991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125" name="Group 9">
            <a:extLst>
              <a:ext uri="{FF2B5EF4-FFF2-40B4-BE49-F238E27FC236}">
                <a16:creationId xmlns:a16="http://schemas.microsoft.com/office/drawing/2014/main" id="{AB86F577-8905-4B21-8AF3-C1BB343377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1" name="Rectangle 5">
              <a:extLst>
                <a:ext uri="{FF2B5EF4-FFF2-40B4-BE49-F238E27FC236}">
                  <a16:creationId xmlns:a16="http://schemas.microsoft.com/office/drawing/2014/main" id="{D2F1CFF3-A579-4D24-B5F9-1C71BA6FE5E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2" name="Freeform 6">
              <a:extLst>
                <a:ext uri="{FF2B5EF4-FFF2-40B4-BE49-F238E27FC236}">
                  <a16:creationId xmlns:a16="http://schemas.microsoft.com/office/drawing/2014/main" id="{57601B50-7EB1-43FA-8360-4297BCD7632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 name="Freeform 7">
              <a:extLst>
                <a:ext uri="{FF2B5EF4-FFF2-40B4-BE49-F238E27FC236}">
                  <a16:creationId xmlns:a16="http://schemas.microsoft.com/office/drawing/2014/main" id="{60BD8B7A-CD01-4638-A2C9-299AC68B9B9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 name="Rectangle 8">
              <a:extLst>
                <a:ext uri="{FF2B5EF4-FFF2-40B4-BE49-F238E27FC236}">
                  <a16:creationId xmlns:a16="http://schemas.microsoft.com/office/drawing/2014/main" id="{095B58F9-6C29-48BE-9DA6-38550805212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5" name="Freeform 9">
              <a:extLst>
                <a:ext uri="{FF2B5EF4-FFF2-40B4-BE49-F238E27FC236}">
                  <a16:creationId xmlns:a16="http://schemas.microsoft.com/office/drawing/2014/main" id="{0C84674F-2E8A-4B70-B801-00722CDD581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10">
              <a:extLst>
                <a:ext uri="{FF2B5EF4-FFF2-40B4-BE49-F238E27FC236}">
                  <a16:creationId xmlns:a16="http://schemas.microsoft.com/office/drawing/2014/main" id="{34F320BB-D6A9-45FE-8556-498B763B1E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11">
              <a:extLst>
                <a:ext uri="{FF2B5EF4-FFF2-40B4-BE49-F238E27FC236}">
                  <a16:creationId xmlns:a16="http://schemas.microsoft.com/office/drawing/2014/main" id="{5493D54A-532A-46ED-AF63-A0A54818EF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12">
              <a:extLst>
                <a:ext uri="{FF2B5EF4-FFF2-40B4-BE49-F238E27FC236}">
                  <a16:creationId xmlns:a16="http://schemas.microsoft.com/office/drawing/2014/main" id="{EAF2EDFA-9C0B-44E2-B4BB-312B58BCA8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13">
              <a:extLst>
                <a:ext uri="{FF2B5EF4-FFF2-40B4-BE49-F238E27FC236}">
                  <a16:creationId xmlns:a16="http://schemas.microsoft.com/office/drawing/2014/main" id="{A3641113-CE35-42A4-B605-41BC06BF4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14">
              <a:extLst>
                <a:ext uri="{FF2B5EF4-FFF2-40B4-BE49-F238E27FC236}">
                  <a16:creationId xmlns:a16="http://schemas.microsoft.com/office/drawing/2014/main" id="{DA2E5B2C-BAC4-4440-9B7E-F38783197A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15">
              <a:extLst>
                <a:ext uri="{FF2B5EF4-FFF2-40B4-BE49-F238E27FC236}">
                  <a16:creationId xmlns:a16="http://schemas.microsoft.com/office/drawing/2014/main" id="{D8A506DF-2E53-42C9-94BE-B98E32E0578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Freeform 16">
              <a:extLst>
                <a:ext uri="{FF2B5EF4-FFF2-40B4-BE49-F238E27FC236}">
                  <a16:creationId xmlns:a16="http://schemas.microsoft.com/office/drawing/2014/main" id="{12934FF8-5F70-40BF-BBB6-5EB941FB9BD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 name="Freeform 17">
              <a:extLst>
                <a:ext uri="{FF2B5EF4-FFF2-40B4-BE49-F238E27FC236}">
                  <a16:creationId xmlns:a16="http://schemas.microsoft.com/office/drawing/2014/main" id="{8EB3FB08-D01D-4E24-BE40-C16269DF62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Freeform 18">
              <a:extLst>
                <a:ext uri="{FF2B5EF4-FFF2-40B4-BE49-F238E27FC236}">
                  <a16:creationId xmlns:a16="http://schemas.microsoft.com/office/drawing/2014/main" id="{D24E50D7-2753-4169-AD51-C106DA1B7A2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19">
              <a:extLst>
                <a:ext uri="{FF2B5EF4-FFF2-40B4-BE49-F238E27FC236}">
                  <a16:creationId xmlns:a16="http://schemas.microsoft.com/office/drawing/2014/main" id="{DF94B7E0-D9B6-4096-94D0-18D3AC0EF6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20">
              <a:extLst>
                <a:ext uri="{FF2B5EF4-FFF2-40B4-BE49-F238E27FC236}">
                  <a16:creationId xmlns:a16="http://schemas.microsoft.com/office/drawing/2014/main" id="{EBC05ADE-BBA2-4387-B005-3196E2E1982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Freeform 21">
              <a:extLst>
                <a:ext uri="{FF2B5EF4-FFF2-40B4-BE49-F238E27FC236}">
                  <a16:creationId xmlns:a16="http://schemas.microsoft.com/office/drawing/2014/main" id="{BBED1CEE-14D2-442F-AB08-401ABE3EFB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 name="Freeform 22">
              <a:extLst>
                <a:ext uri="{FF2B5EF4-FFF2-40B4-BE49-F238E27FC236}">
                  <a16:creationId xmlns:a16="http://schemas.microsoft.com/office/drawing/2014/main" id="{4F6574C0-78E8-49EA-84BC-EE9D55707F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23">
              <a:extLst>
                <a:ext uri="{FF2B5EF4-FFF2-40B4-BE49-F238E27FC236}">
                  <a16:creationId xmlns:a16="http://schemas.microsoft.com/office/drawing/2014/main" id="{65BCDB0B-615E-4CA1-AFD5-6B121CB7CEB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24">
              <a:extLst>
                <a:ext uri="{FF2B5EF4-FFF2-40B4-BE49-F238E27FC236}">
                  <a16:creationId xmlns:a16="http://schemas.microsoft.com/office/drawing/2014/main" id="{40627863-B7FC-44D1-9E53-E728FFF675A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25">
              <a:extLst>
                <a:ext uri="{FF2B5EF4-FFF2-40B4-BE49-F238E27FC236}">
                  <a16:creationId xmlns:a16="http://schemas.microsoft.com/office/drawing/2014/main" id="{52FD6F8C-3AF1-487E-91F4-6E55146F1F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26">
              <a:extLst>
                <a:ext uri="{FF2B5EF4-FFF2-40B4-BE49-F238E27FC236}">
                  <a16:creationId xmlns:a16="http://schemas.microsoft.com/office/drawing/2014/main" id="{50323CF3-93CB-4E03-95C0-B180BB87A8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27">
              <a:extLst>
                <a:ext uri="{FF2B5EF4-FFF2-40B4-BE49-F238E27FC236}">
                  <a16:creationId xmlns:a16="http://schemas.microsoft.com/office/drawing/2014/main" id="{EB47D82F-CF1B-47E6-9FA2-F3A9C5F94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28">
              <a:extLst>
                <a:ext uri="{FF2B5EF4-FFF2-40B4-BE49-F238E27FC236}">
                  <a16:creationId xmlns:a16="http://schemas.microsoft.com/office/drawing/2014/main" id="{0606708F-F2D4-4678-8ED2-39041BC64D7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29">
              <a:extLst>
                <a:ext uri="{FF2B5EF4-FFF2-40B4-BE49-F238E27FC236}">
                  <a16:creationId xmlns:a16="http://schemas.microsoft.com/office/drawing/2014/main" id="{D7EB95B4-15E4-433D-B36F-21FF341A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30">
              <a:extLst>
                <a:ext uri="{FF2B5EF4-FFF2-40B4-BE49-F238E27FC236}">
                  <a16:creationId xmlns:a16="http://schemas.microsoft.com/office/drawing/2014/main" id="{500A541B-4C75-497C-A489-097ED29964F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31">
              <a:extLst>
                <a:ext uri="{FF2B5EF4-FFF2-40B4-BE49-F238E27FC236}">
                  <a16:creationId xmlns:a16="http://schemas.microsoft.com/office/drawing/2014/main" id="{5789326F-12A4-48B8-B0ED-A6A2AE0C27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 name="Freeform 32">
              <a:extLst>
                <a:ext uri="{FF2B5EF4-FFF2-40B4-BE49-F238E27FC236}">
                  <a16:creationId xmlns:a16="http://schemas.microsoft.com/office/drawing/2014/main" id="{25FA672E-2B65-477F-AA75-6261CE652F2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Rectangle 33">
              <a:extLst>
                <a:ext uri="{FF2B5EF4-FFF2-40B4-BE49-F238E27FC236}">
                  <a16:creationId xmlns:a16="http://schemas.microsoft.com/office/drawing/2014/main" id="{BB09AF8D-E68B-499C-B9F5-2F365813D3C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40" name="Freeform 34">
              <a:extLst>
                <a:ext uri="{FF2B5EF4-FFF2-40B4-BE49-F238E27FC236}">
                  <a16:creationId xmlns:a16="http://schemas.microsoft.com/office/drawing/2014/main" id="{7991AEAD-B5F3-47BA-9F1B-86C16A84AD3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1" name="Freeform 35">
              <a:extLst>
                <a:ext uri="{FF2B5EF4-FFF2-40B4-BE49-F238E27FC236}">
                  <a16:creationId xmlns:a16="http://schemas.microsoft.com/office/drawing/2014/main" id="{19A85F58-4C3A-4388-B55C-2329EEAECF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2" name="Freeform 36">
              <a:extLst>
                <a:ext uri="{FF2B5EF4-FFF2-40B4-BE49-F238E27FC236}">
                  <a16:creationId xmlns:a16="http://schemas.microsoft.com/office/drawing/2014/main" id="{05652F38-94D9-41B7-A699-7E8F0C78D8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 name="Freeform 37">
              <a:extLst>
                <a:ext uri="{FF2B5EF4-FFF2-40B4-BE49-F238E27FC236}">
                  <a16:creationId xmlns:a16="http://schemas.microsoft.com/office/drawing/2014/main" id="{3C043852-C250-4518-BB89-C91A349171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 name="Freeform 38">
              <a:extLst>
                <a:ext uri="{FF2B5EF4-FFF2-40B4-BE49-F238E27FC236}">
                  <a16:creationId xmlns:a16="http://schemas.microsoft.com/office/drawing/2014/main" id="{0CAB9A07-ECF2-416C-8528-F75DACB138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 name="Freeform 39">
              <a:extLst>
                <a:ext uri="{FF2B5EF4-FFF2-40B4-BE49-F238E27FC236}">
                  <a16:creationId xmlns:a16="http://schemas.microsoft.com/office/drawing/2014/main" id="{904A314C-A829-4AA6-92E2-529BCCF95C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6" name="Freeform 40">
              <a:extLst>
                <a:ext uri="{FF2B5EF4-FFF2-40B4-BE49-F238E27FC236}">
                  <a16:creationId xmlns:a16="http://schemas.microsoft.com/office/drawing/2014/main" id="{244EE6BA-4569-43ED-9E2E-1FB66201B7E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7" name="Freeform 41">
              <a:extLst>
                <a:ext uri="{FF2B5EF4-FFF2-40B4-BE49-F238E27FC236}">
                  <a16:creationId xmlns:a16="http://schemas.microsoft.com/office/drawing/2014/main" id="{BEB8252E-FB2A-4BB5-BEC6-CA10FF6F7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8" name="Freeform 42">
              <a:extLst>
                <a:ext uri="{FF2B5EF4-FFF2-40B4-BE49-F238E27FC236}">
                  <a16:creationId xmlns:a16="http://schemas.microsoft.com/office/drawing/2014/main" id="{91414711-C3A4-4E96-854A-DDDEB2F2E3E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9" name="Freeform 43">
              <a:extLst>
                <a:ext uri="{FF2B5EF4-FFF2-40B4-BE49-F238E27FC236}">
                  <a16:creationId xmlns:a16="http://schemas.microsoft.com/office/drawing/2014/main" id="{86815BA8-3055-4B42-98C3-4202FD92E0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0" name="Freeform 44">
              <a:extLst>
                <a:ext uri="{FF2B5EF4-FFF2-40B4-BE49-F238E27FC236}">
                  <a16:creationId xmlns:a16="http://schemas.microsoft.com/office/drawing/2014/main" id="{44457813-E991-44AE-9A83-B7488D1F362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1" name="Rectangle 45">
              <a:extLst>
                <a:ext uri="{FF2B5EF4-FFF2-40B4-BE49-F238E27FC236}">
                  <a16:creationId xmlns:a16="http://schemas.microsoft.com/office/drawing/2014/main" id="{8CE1CF47-A73F-4560-8835-AE1DC51E5CA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52" name="Freeform 46">
              <a:extLst>
                <a:ext uri="{FF2B5EF4-FFF2-40B4-BE49-F238E27FC236}">
                  <a16:creationId xmlns:a16="http://schemas.microsoft.com/office/drawing/2014/main" id="{C2A935E4-AACC-4CB9-995E-D286178873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3" name="Freeform 47">
              <a:extLst>
                <a:ext uri="{FF2B5EF4-FFF2-40B4-BE49-F238E27FC236}">
                  <a16:creationId xmlns:a16="http://schemas.microsoft.com/office/drawing/2014/main" id="{93B5B778-8ACB-4004-932D-BD95997BAEF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4" name="Freeform 48">
              <a:extLst>
                <a:ext uri="{FF2B5EF4-FFF2-40B4-BE49-F238E27FC236}">
                  <a16:creationId xmlns:a16="http://schemas.microsoft.com/office/drawing/2014/main" id="{1434AF34-0919-40AD-84B1-446D4FF2D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5" name="Freeform 49">
              <a:extLst>
                <a:ext uri="{FF2B5EF4-FFF2-40B4-BE49-F238E27FC236}">
                  <a16:creationId xmlns:a16="http://schemas.microsoft.com/office/drawing/2014/main" id="{29546CF3-6DDD-4073-AB7F-C6E722257A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6" name="Freeform 50">
              <a:extLst>
                <a:ext uri="{FF2B5EF4-FFF2-40B4-BE49-F238E27FC236}">
                  <a16:creationId xmlns:a16="http://schemas.microsoft.com/office/drawing/2014/main" id="{289D46AB-128A-477F-B6C9-F40F115D6CE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7" name="Freeform 51">
              <a:extLst>
                <a:ext uri="{FF2B5EF4-FFF2-40B4-BE49-F238E27FC236}">
                  <a16:creationId xmlns:a16="http://schemas.microsoft.com/office/drawing/2014/main" id="{A7DA7E67-3368-44AD-AACD-EB64AE3487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8" name="Freeform 52">
              <a:extLst>
                <a:ext uri="{FF2B5EF4-FFF2-40B4-BE49-F238E27FC236}">
                  <a16:creationId xmlns:a16="http://schemas.microsoft.com/office/drawing/2014/main" id="{78BB1152-AB85-4AD8-BBA1-07CEA1F508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9" name="Freeform 53">
              <a:extLst>
                <a:ext uri="{FF2B5EF4-FFF2-40B4-BE49-F238E27FC236}">
                  <a16:creationId xmlns:a16="http://schemas.microsoft.com/office/drawing/2014/main" id="{A982E7F2-DD68-4093-B9C5-3E42B475AB4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0" name="Freeform 54">
              <a:extLst>
                <a:ext uri="{FF2B5EF4-FFF2-40B4-BE49-F238E27FC236}">
                  <a16:creationId xmlns:a16="http://schemas.microsoft.com/office/drawing/2014/main" id="{A682E224-4CD6-420B-897A-B23D50B82ED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1" name="Freeform 55">
              <a:extLst>
                <a:ext uri="{FF2B5EF4-FFF2-40B4-BE49-F238E27FC236}">
                  <a16:creationId xmlns:a16="http://schemas.microsoft.com/office/drawing/2014/main" id="{31B90F10-06CD-480E-8D35-6E0FFFB894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2" name="Freeform 56">
              <a:extLst>
                <a:ext uri="{FF2B5EF4-FFF2-40B4-BE49-F238E27FC236}">
                  <a16:creationId xmlns:a16="http://schemas.microsoft.com/office/drawing/2014/main" id="{7BC977DB-69B0-4D8D-B77C-E1127EC4172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3" name="Freeform 57">
              <a:extLst>
                <a:ext uri="{FF2B5EF4-FFF2-40B4-BE49-F238E27FC236}">
                  <a16:creationId xmlns:a16="http://schemas.microsoft.com/office/drawing/2014/main" id="{24127454-3FCB-41D6-ACFB-81D7E05A79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4" name="Freeform 58">
              <a:extLst>
                <a:ext uri="{FF2B5EF4-FFF2-40B4-BE49-F238E27FC236}">
                  <a16:creationId xmlns:a16="http://schemas.microsoft.com/office/drawing/2014/main" id="{7AA80D42-B8A8-475B-ADBF-99719CE9FE5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
        <p:nvSpPr>
          <p:cNvPr id="127" name="Rectangle 65">
            <a:extLst>
              <a:ext uri="{FF2B5EF4-FFF2-40B4-BE49-F238E27FC236}">
                <a16:creationId xmlns:a16="http://schemas.microsoft.com/office/drawing/2014/main" id="{34106153-7990-4956-BD26-A04A03006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68" name="Picture 2">
            <a:extLst>
              <a:ext uri="{FF2B5EF4-FFF2-40B4-BE49-F238E27FC236}">
                <a16:creationId xmlns:a16="http://schemas.microsoft.com/office/drawing/2014/main" id="{BDEA11A5-20BA-4650-A324-47C0465FF5A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3" y="-3747"/>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70" name="Group 69">
            <a:extLst>
              <a:ext uri="{FF2B5EF4-FFF2-40B4-BE49-F238E27FC236}">
                <a16:creationId xmlns:a16="http://schemas.microsoft.com/office/drawing/2014/main" id="{866FCB64-0A37-46EB-8A9B-EC0C4C000A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bg2"/>
              </a:gs>
              <a:gs pos="100000">
                <a:schemeClr val="tx2">
                  <a:lumMod val="60000"/>
                  <a:lumOff val="40000"/>
                </a:schemeClr>
              </a:gs>
            </a:gsLst>
            <a:lin ang="5400000" scaled="0"/>
            <a:tileRect/>
          </a:gradFill>
        </p:grpSpPr>
        <p:sp>
          <p:nvSpPr>
            <p:cNvPr id="71" name="Rectangle 5">
              <a:extLst>
                <a:ext uri="{FF2B5EF4-FFF2-40B4-BE49-F238E27FC236}">
                  <a16:creationId xmlns:a16="http://schemas.microsoft.com/office/drawing/2014/main" id="{8A162E18-5BEB-4E42-9B10-A1FDF6A0B8E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72" name="Freeform 6">
              <a:extLst>
                <a:ext uri="{FF2B5EF4-FFF2-40B4-BE49-F238E27FC236}">
                  <a16:creationId xmlns:a16="http://schemas.microsoft.com/office/drawing/2014/main" id="{7BB781C9-EC32-45FE-ACE7-C24F128C4C8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3" name="Freeform 7">
              <a:extLst>
                <a:ext uri="{FF2B5EF4-FFF2-40B4-BE49-F238E27FC236}">
                  <a16:creationId xmlns:a16="http://schemas.microsoft.com/office/drawing/2014/main" id="{927C5647-36E8-4A20-86D4-47831D50CF9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4" name="Rectangle 8">
              <a:extLst>
                <a:ext uri="{FF2B5EF4-FFF2-40B4-BE49-F238E27FC236}">
                  <a16:creationId xmlns:a16="http://schemas.microsoft.com/office/drawing/2014/main" id="{62F2AF20-CBBE-4249-B9E2-D6B30191CF8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75" name="Freeform 9">
              <a:extLst>
                <a:ext uri="{FF2B5EF4-FFF2-40B4-BE49-F238E27FC236}">
                  <a16:creationId xmlns:a16="http://schemas.microsoft.com/office/drawing/2014/main" id="{731C1229-F8A7-4B36-A52B-98A65EF869E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6" name="Freeform 10">
              <a:extLst>
                <a:ext uri="{FF2B5EF4-FFF2-40B4-BE49-F238E27FC236}">
                  <a16:creationId xmlns:a16="http://schemas.microsoft.com/office/drawing/2014/main" id="{609AC686-2DBB-4D82-866C-9FF222BDDF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7" name="Freeform 11">
              <a:extLst>
                <a:ext uri="{FF2B5EF4-FFF2-40B4-BE49-F238E27FC236}">
                  <a16:creationId xmlns:a16="http://schemas.microsoft.com/office/drawing/2014/main" id="{F899E6EB-BCDD-45D2-BF4B-9CA3A27984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8" name="Freeform 12">
              <a:extLst>
                <a:ext uri="{FF2B5EF4-FFF2-40B4-BE49-F238E27FC236}">
                  <a16:creationId xmlns:a16="http://schemas.microsoft.com/office/drawing/2014/main" id="{BBD3AAC8-2330-4FAB-8E31-3D50AD954FE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9" name="Freeform 13">
              <a:extLst>
                <a:ext uri="{FF2B5EF4-FFF2-40B4-BE49-F238E27FC236}">
                  <a16:creationId xmlns:a16="http://schemas.microsoft.com/office/drawing/2014/main" id="{6B54F723-A70A-4865-A560-7850498A1B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0" name="Freeform 14">
              <a:extLst>
                <a:ext uri="{FF2B5EF4-FFF2-40B4-BE49-F238E27FC236}">
                  <a16:creationId xmlns:a16="http://schemas.microsoft.com/office/drawing/2014/main" id="{9B911CCD-C9A2-4DC8-A278-3C6FD76A76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1" name="Freeform 15">
              <a:extLst>
                <a:ext uri="{FF2B5EF4-FFF2-40B4-BE49-F238E27FC236}">
                  <a16:creationId xmlns:a16="http://schemas.microsoft.com/office/drawing/2014/main" id="{D559B729-03FB-435D-89BF-AF57A801B37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2" name="Freeform 16">
              <a:extLst>
                <a:ext uri="{FF2B5EF4-FFF2-40B4-BE49-F238E27FC236}">
                  <a16:creationId xmlns:a16="http://schemas.microsoft.com/office/drawing/2014/main" id="{D1C90213-0F60-4268-BE48-8221E616149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3" name="Freeform 17">
              <a:extLst>
                <a:ext uri="{FF2B5EF4-FFF2-40B4-BE49-F238E27FC236}">
                  <a16:creationId xmlns:a16="http://schemas.microsoft.com/office/drawing/2014/main" id="{A7A6A293-A06F-48B8-865A-3F65287B85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4" name="Freeform 18">
              <a:extLst>
                <a:ext uri="{FF2B5EF4-FFF2-40B4-BE49-F238E27FC236}">
                  <a16:creationId xmlns:a16="http://schemas.microsoft.com/office/drawing/2014/main" id="{8F6861B5-AAA4-4017-929E-1FD1CA106C8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5" name="Freeform 19">
              <a:extLst>
                <a:ext uri="{FF2B5EF4-FFF2-40B4-BE49-F238E27FC236}">
                  <a16:creationId xmlns:a16="http://schemas.microsoft.com/office/drawing/2014/main" id="{D776D07C-2081-4DD3-A464-40F3CA41A3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6" name="Freeform 20">
              <a:extLst>
                <a:ext uri="{FF2B5EF4-FFF2-40B4-BE49-F238E27FC236}">
                  <a16:creationId xmlns:a16="http://schemas.microsoft.com/office/drawing/2014/main" id="{BBC236D6-77E5-4B3C-92D7-D708B237DB5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7" name="Freeform 21">
              <a:extLst>
                <a:ext uri="{FF2B5EF4-FFF2-40B4-BE49-F238E27FC236}">
                  <a16:creationId xmlns:a16="http://schemas.microsoft.com/office/drawing/2014/main" id="{8064714E-7ADE-4BD9-8981-34C135762CE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8" name="Freeform 22">
              <a:extLst>
                <a:ext uri="{FF2B5EF4-FFF2-40B4-BE49-F238E27FC236}">
                  <a16:creationId xmlns:a16="http://schemas.microsoft.com/office/drawing/2014/main" id="{2FD1F23F-B1EE-46F5-B460-924E54A70D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9" name="Freeform 23">
              <a:extLst>
                <a:ext uri="{FF2B5EF4-FFF2-40B4-BE49-F238E27FC236}">
                  <a16:creationId xmlns:a16="http://schemas.microsoft.com/office/drawing/2014/main" id="{9699361A-3AFF-4826-B99C-0354EAB079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0" name="Freeform 24">
              <a:extLst>
                <a:ext uri="{FF2B5EF4-FFF2-40B4-BE49-F238E27FC236}">
                  <a16:creationId xmlns:a16="http://schemas.microsoft.com/office/drawing/2014/main" id="{B272F7B1-7BE2-4FC9-BB91-207EFD9E65F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1" name="Freeform 25">
              <a:extLst>
                <a:ext uri="{FF2B5EF4-FFF2-40B4-BE49-F238E27FC236}">
                  <a16:creationId xmlns:a16="http://schemas.microsoft.com/office/drawing/2014/main" id="{CDE59C1F-AFD9-4DD5-B04A-9EB2AAED5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2" name="Freeform 26">
              <a:extLst>
                <a:ext uri="{FF2B5EF4-FFF2-40B4-BE49-F238E27FC236}">
                  <a16:creationId xmlns:a16="http://schemas.microsoft.com/office/drawing/2014/main" id="{1551E418-6CD4-4320-8224-F084039C53E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3" name="Freeform 27">
              <a:extLst>
                <a:ext uri="{FF2B5EF4-FFF2-40B4-BE49-F238E27FC236}">
                  <a16:creationId xmlns:a16="http://schemas.microsoft.com/office/drawing/2014/main" id="{1F27D4B1-EBD4-4BC9-AC2E-3AD616C847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4" name="Freeform 28">
              <a:extLst>
                <a:ext uri="{FF2B5EF4-FFF2-40B4-BE49-F238E27FC236}">
                  <a16:creationId xmlns:a16="http://schemas.microsoft.com/office/drawing/2014/main" id="{C42B8D84-898A-4F76-A0F2-5699ED72BCE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5" name="Freeform 29">
              <a:extLst>
                <a:ext uri="{FF2B5EF4-FFF2-40B4-BE49-F238E27FC236}">
                  <a16:creationId xmlns:a16="http://schemas.microsoft.com/office/drawing/2014/main" id="{B440932E-7985-4BA6-9899-F22A644854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6" name="Freeform 30">
              <a:extLst>
                <a:ext uri="{FF2B5EF4-FFF2-40B4-BE49-F238E27FC236}">
                  <a16:creationId xmlns:a16="http://schemas.microsoft.com/office/drawing/2014/main" id="{4B8CE969-CA1A-48CB-8588-4146F41F339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7" name="Freeform 31">
              <a:extLst>
                <a:ext uri="{FF2B5EF4-FFF2-40B4-BE49-F238E27FC236}">
                  <a16:creationId xmlns:a16="http://schemas.microsoft.com/office/drawing/2014/main" id="{138A4875-4593-4894-89D5-DFCFF0EEDA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8" name="Freeform 32">
              <a:extLst>
                <a:ext uri="{FF2B5EF4-FFF2-40B4-BE49-F238E27FC236}">
                  <a16:creationId xmlns:a16="http://schemas.microsoft.com/office/drawing/2014/main" id="{F079F26B-58E4-494E-A8BA-3F054F1F3BB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9" name="Rectangle 33">
              <a:extLst>
                <a:ext uri="{FF2B5EF4-FFF2-40B4-BE49-F238E27FC236}">
                  <a16:creationId xmlns:a16="http://schemas.microsoft.com/office/drawing/2014/main" id="{04C9ECC5-BB4A-4417-B874-B75953F84FC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00" name="Freeform 34">
              <a:extLst>
                <a:ext uri="{FF2B5EF4-FFF2-40B4-BE49-F238E27FC236}">
                  <a16:creationId xmlns:a16="http://schemas.microsoft.com/office/drawing/2014/main" id="{4CCCF285-B51D-4A2F-8384-830A391711B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1" name="Freeform 35">
              <a:extLst>
                <a:ext uri="{FF2B5EF4-FFF2-40B4-BE49-F238E27FC236}">
                  <a16:creationId xmlns:a16="http://schemas.microsoft.com/office/drawing/2014/main" id="{BD6C6299-A09A-47DF-8A96-69D39FCA5A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2" name="Freeform 36">
              <a:extLst>
                <a:ext uri="{FF2B5EF4-FFF2-40B4-BE49-F238E27FC236}">
                  <a16:creationId xmlns:a16="http://schemas.microsoft.com/office/drawing/2014/main" id="{EE60C4B9-C404-42CD-8E94-70D4DC16AB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3" name="Freeform 37">
              <a:extLst>
                <a:ext uri="{FF2B5EF4-FFF2-40B4-BE49-F238E27FC236}">
                  <a16:creationId xmlns:a16="http://schemas.microsoft.com/office/drawing/2014/main" id="{52BD4447-C1EB-4798-8764-AB93EA93033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4" name="Freeform 38">
              <a:extLst>
                <a:ext uri="{FF2B5EF4-FFF2-40B4-BE49-F238E27FC236}">
                  <a16:creationId xmlns:a16="http://schemas.microsoft.com/office/drawing/2014/main" id="{50411559-C414-4F7C-BC6C-69F87BC9C7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5" name="Freeform 39">
              <a:extLst>
                <a:ext uri="{FF2B5EF4-FFF2-40B4-BE49-F238E27FC236}">
                  <a16:creationId xmlns:a16="http://schemas.microsoft.com/office/drawing/2014/main" id="{64737770-BB27-41C0-95CB-5290545086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6" name="Freeform 40">
              <a:extLst>
                <a:ext uri="{FF2B5EF4-FFF2-40B4-BE49-F238E27FC236}">
                  <a16:creationId xmlns:a16="http://schemas.microsoft.com/office/drawing/2014/main" id="{28929FDB-16CF-4165-B32A-EB673EFB7CB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7" name="Freeform 41">
              <a:extLst>
                <a:ext uri="{FF2B5EF4-FFF2-40B4-BE49-F238E27FC236}">
                  <a16:creationId xmlns:a16="http://schemas.microsoft.com/office/drawing/2014/main" id="{D8C82883-237C-4209-9545-E832FEE3A8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8" name="Freeform 42">
              <a:extLst>
                <a:ext uri="{FF2B5EF4-FFF2-40B4-BE49-F238E27FC236}">
                  <a16:creationId xmlns:a16="http://schemas.microsoft.com/office/drawing/2014/main" id="{F1A52653-BD09-4D65-B05C-2AF4A6473A3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9" name="Freeform 43">
              <a:extLst>
                <a:ext uri="{FF2B5EF4-FFF2-40B4-BE49-F238E27FC236}">
                  <a16:creationId xmlns:a16="http://schemas.microsoft.com/office/drawing/2014/main" id="{30724E80-2FD3-4E4A-A3EA-18A4C8886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0" name="Freeform 44">
              <a:extLst>
                <a:ext uri="{FF2B5EF4-FFF2-40B4-BE49-F238E27FC236}">
                  <a16:creationId xmlns:a16="http://schemas.microsoft.com/office/drawing/2014/main" id="{F1B978C7-7BC5-4F73-8B02-66A3CF67CEA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1" name="Rectangle 45">
              <a:extLst>
                <a:ext uri="{FF2B5EF4-FFF2-40B4-BE49-F238E27FC236}">
                  <a16:creationId xmlns:a16="http://schemas.microsoft.com/office/drawing/2014/main" id="{799F0CED-DF8F-4350-A036-1981FBE5968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12" name="Freeform 46">
              <a:extLst>
                <a:ext uri="{FF2B5EF4-FFF2-40B4-BE49-F238E27FC236}">
                  <a16:creationId xmlns:a16="http://schemas.microsoft.com/office/drawing/2014/main" id="{9F4DD366-0E86-4E99-9557-496E88B421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3" name="Freeform 47">
              <a:extLst>
                <a:ext uri="{FF2B5EF4-FFF2-40B4-BE49-F238E27FC236}">
                  <a16:creationId xmlns:a16="http://schemas.microsoft.com/office/drawing/2014/main" id="{78BB3321-D5DC-4951-AB38-0C54E3D01D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4" name="Freeform 48">
              <a:extLst>
                <a:ext uri="{FF2B5EF4-FFF2-40B4-BE49-F238E27FC236}">
                  <a16:creationId xmlns:a16="http://schemas.microsoft.com/office/drawing/2014/main" id="{955E548C-7F86-45B2-A0D2-03EAC578D3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5" name="Freeform 49">
              <a:extLst>
                <a:ext uri="{FF2B5EF4-FFF2-40B4-BE49-F238E27FC236}">
                  <a16:creationId xmlns:a16="http://schemas.microsoft.com/office/drawing/2014/main" id="{0013F508-5E69-4911-AD93-4ABE3E7C568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6" name="Freeform 50">
              <a:extLst>
                <a:ext uri="{FF2B5EF4-FFF2-40B4-BE49-F238E27FC236}">
                  <a16:creationId xmlns:a16="http://schemas.microsoft.com/office/drawing/2014/main" id="{A7F86768-93E0-4044-A62A-B11EB18FF2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7" name="Freeform 51">
              <a:extLst>
                <a:ext uri="{FF2B5EF4-FFF2-40B4-BE49-F238E27FC236}">
                  <a16:creationId xmlns:a16="http://schemas.microsoft.com/office/drawing/2014/main" id="{BA32A7B4-1DB2-4E4A-B86E-D8DB97B696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8" name="Freeform 52">
              <a:extLst>
                <a:ext uri="{FF2B5EF4-FFF2-40B4-BE49-F238E27FC236}">
                  <a16:creationId xmlns:a16="http://schemas.microsoft.com/office/drawing/2014/main" id="{AB250BD5-076C-4428-B6AF-E9EAE4F65E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9" name="Freeform 53">
              <a:extLst>
                <a:ext uri="{FF2B5EF4-FFF2-40B4-BE49-F238E27FC236}">
                  <a16:creationId xmlns:a16="http://schemas.microsoft.com/office/drawing/2014/main" id="{027DA06A-045F-4711-9307-0508B6ACFA4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0" name="Freeform 54">
              <a:extLst>
                <a:ext uri="{FF2B5EF4-FFF2-40B4-BE49-F238E27FC236}">
                  <a16:creationId xmlns:a16="http://schemas.microsoft.com/office/drawing/2014/main" id="{3EB0EDA8-385A-4B2B-97F0-5194F23EB5C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1" name="Freeform 55">
              <a:extLst>
                <a:ext uri="{FF2B5EF4-FFF2-40B4-BE49-F238E27FC236}">
                  <a16:creationId xmlns:a16="http://schemas.microsoft.com/office/drawing/2014/main" id="{D6FA258E-AF3F-47C9-9F4E-39ECFD7AC0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2" name="Freeform 56">
              <a:extLst>
                <a:ext uri="{FF2B5EF4-FFF2-40B4-BE49-F238E27FC236}">
                  <a16:creationId xmlns:a16="http://schemas.microsoft.com/office/drawing/2014/main" id="{6E471E73-A9C0-4C68-BD8F-360F2ED7BD9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3" name="Freeform 57">
              <a:extLst>
                <a:ext uri="{FF2B5EF4-FFF2-40B4-BE49-F238E27FC236}">
                  <a16:creationId xmlns:a16="http://schemas.microsoft.com/office/drawing/2014/main" id="{C78C3110-8153-4163-B809-0B0C0C9E5C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4" name="Freeform 58">
              <a:extLst>
                <a:ext uri="{FF2B5EF4-FFF2-40B4-BE49-F238E27FC236}">
                  <a16:creationId xmlns:a16="http://schemas.microsoft.com/office/drawing/2014/main" id="{DBC57B9F-0B9B-4EDE-B3B3-7C5D5DB399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
        <p:nvSpPr>
          <p:cNvPr id="2" name="Title 1">
            <a:extLst>
              <a:ext uri="{FF2B5EF4-FFF2-40B4-BE49-F238E27FC236}">
                <a16:creationId xmlns:a16="http://schemas.microsoft.com/office/drawing/2014/main" id="{54F61C22-002F-426C-BDF3-BD83D33F1797}"/>
              </a:ext>
            </a:extLst>
          </p:cNvPr>
          <p:cNvSpPr>
            <a:spLocks noGrp="1"/>
          </p:cNvSpPr>
          <p:nvPr>
            <p:ph type="title"/>
          </p:nvPr>
        </p:nvSpPr>
        <p:spPr>
          <a:xfrm>
            <a:off x="1876425" y="1113282"/>
            <a:ext cx="3734941" cy="2396681"/>
          </a:xfrm>
        </p:spPr>
        <p:txBody>
          <a:bodyPr vert="horz" lIns="91440" tIns="45720" rIns="91440" bIns="45720" rtlCol="0" anchor="b">
            <a:normAutofit/>
          </a:bodyPr>
          <a:lstStyle/>
          <a:p>
            <a:r>
              <a:rPr lang="en-US" sz="4800">
                <a:solidFill>
                  <a:srgbClr val="FFFFFF"/>
                </a:solidFill>
              </a:rPr>
              <a:t>Ute’s scan	</a:t>
            </a:r>
          </a:p>
        </p:txBody>
      </p:sp>
      <p:sp useBgFill="1">
        <p:nvSpPr>
          <p:cNvPr id="126" name="Round Diagonal Corner Rectangle 6">
            <a:extLst>
              <a:ext uri="{FF2B5EF4-FFF2-40B4-BE49-F238E27FC236}">
                <a16:creationId xmlns:a16="http://schemas.microsoft.com/office/drawing/2014/main" id="{62B94F88-FD5B-4053-B143-DFF55CE443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808057"/>
            <a:ext cx="5286376" cy="5234394"/>
          </a:xfrm>
          <a:prstGeom prst="round2DiagRect">
            <a:avLst>
              <a:gd name="adj1" fmla="val 6185"/>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wall, indoor&#10;&#10;Description automatically generated">
            <a:extLst>
              <a:ext uri="{FF2B5EF4-FFF2-40B4-BE49-F238E27FC236}">
                <a16:creationId xmlns:a16="http://schemas.microsoft.com/office/drawing/2014/main" id="{432E4F0B-0209-4A63-A1B8-F59A8627AA36}"/>
              </a:ext>
            </a:extLst>
          </p:cNvPr>
          <p:cNvPicPr/>
          <p:nvPr/>
        </p:nvPicPr>
        <p:blipFill>
          <a:blip r:embed="rId3">
            <a:extLst>
              <a:ext uri="{28A0092B-C50C-407E-A947-70E740481C1C}">
                <a14:useLocalDpi xmlns:a14="http://schemas.microsoft.com/office/drawing/2010/main" val="0"/>
              </a:ext>
            </a:extLst>
          </a:blip>
          <a:stretch>
            <a:fillRect/>
          </a:stretch>
        </p:blipFill>
        <p:spPr>
          <a:xfrm>
            <a:off x="6936624" y="1136606"/>
            <a:ext cx="3605127" cy="4577297"/>
          </a:xfrm>
          <a:prstGeom prst="rect">
            <a:avLst/>
          </a:prstGeom>
        </p:spPr>
      </p:pic>
    </p:spTree>
    <p:extLst>
      <p:ext uri="{BB962C8B-B14F-4D97-AF65-F5344CB8AC3E}">
        <p14:creationId xmlns:p14="http://schemas.microsoft.com/office/powerpoint/2010/main" val="3564366408"/>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EA8ADA9F-99E3-4964-8962-1118D1439F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grpSp>
        <p:nvGrpSpPr>
          <p:cNvPr id="12" name="Group 11">
            <a:extLst>
              <a:ext uri="{FF2B5EF4-FFF2-40B4-BE49-F238E27FC236}">
                <a16:creationId xmlns:a16="http://schemas.microsoft.com/office/drawing/2014/main" id="{366C3164-AA9F-47E3-913A-4F002BC00F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3" name="Group 12">
              <a:extLst>
                <a:ext uri="{FF2B5EF4-FFF2-40B4-BE49-F238E27FC236}">
                  <a16:creationId xmlns:a16="http://schemas.microsoft.com/office/drawing/2014/main" id="{23FFBAC2-26D2-48B6-B2AA-34AEA0E79E2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5" name="Rectangle 5">
                <a:extLst>
                  <a:ext uri="{FF2B5EF4-FFF2-40B4-BE49-F238E27FC236}">
                    <a16:creationId xmlns:a16="http://schemas.microsoft.com/office/drawing/2014/main" id="{9B164BCB-27D3-4B8C-AC13-0A6F461082B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26" name="Freeform 6">
                <a:extLst>
                  <a:ext uri="{FF2B5EF4-FFF2-40B4-BE49-F238E27FC236}">
                    <a16:creationId xmlns:a16="http://schemas.microsoft.com/office/drawing/2014/main" id="{10B247BE-F4A2-4259-9B20-FB9A555D280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 name="Freeform 7">
                <a:extLst>
                  <a:ext uri="{FF2B5EF4-FFF2-40B4-BE49-F238E27FC236}">
                    <a16:creationId xmlns:a16="http://schemas.microsoft.com/office/drawing/2014/main" id="{39322C5A-DB6D-4B28-8C1C-1B1E896789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8" name="Freeform 8">
                <a:extLst>
                  <a:ext uri="{FF2B5EF4-FFF2-40B4-BE49-F238E27FC236}">
                    <a16:creationId xmlns:a16="http://schemas.microsoft.com/office/drawing/2014/main" id="{67009B08-E345-4516-96EC-ED0AB1F30B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 name="Freeform 9">
                <a:extLst>
                  <a:ext uri="{FF2B5EF4-FFF2-40B4-BE49-F238E27FC236}">
                    <a16:creationId xmlns:a16="http://schemas.microsoft.com/office/drawing/2014/main" id="{DFE2793C-165C-4635-A26E-C569C8E0C5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 name="Freeform 10">
                <a:extLst>
                  <a:ext uri="{FF2B5EF4-FFF2-40B4-BE49-F238E27FC236}">
                    <a16:creationId xmlns:a16="http://schemas.microsoft.com/office/drawing/2014/main" id="{ECDFEF2C-7B0A-41A1-BB61-C92CB3E3A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 name="Freeform 11">
                <a:extLst>
                  <a:ext uri="{FF2B5EF4-FFF2-40B4-BE49-F238E27FC236}">
                    <a16:creationId xmlns:a16="http://schemas.microsoft.com/office/drawing/2014/main" id="{0012A396-1946-4B40-AA39-0790157CE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 name="Freeform 12">
                <a:extLst>
                  <a:ext uri="{FF2B5EF4-FFF2-40B4-BE49-F238E27FC236}">
                    <a16:creationId xmlns:a16="http://schemas.microsoft.com/office/drawing/2014/main" id="{CD6C6024-F73D-4991-97B9-BE53FF24E31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3" name="Freeform 13">
                <a:extLst>
                  <a:ext uri="{FF2B5EF4-FFF2-40B4-BE49-F238E27FC236}">
                    <a16:creationId xmlns:a16="http://schemas.microsoft.com/office/drawing/2014/main" id="{5977EDD1-3D10-43FA-B800-7A7C8112B77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4" name="Freeform 14">
                <a:extLst>
                  <a:ext uri="{FF2B5EF4-FFF2-40B4-BE49-F238E27FC236}">
                    <a16:creationId xmlns:a16="http://schemas.microsoft.com/office/drawing/2014/main" id="{D37988CF-9FC6-48F5-82F8-D2EB0178A3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5" name="Freeform 15">
                <a:extLst>
                  <a:ext uri="{FF2B5EF4-FFF2-40B4-BE49-F238E27FC236}">
                    <a16:creationId xmlns:a16="http://schemas.microsoft.com/office/drawing/2014/main" id="{EC5BB05B-491C-414A-91C3-B1CAB785A8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6" name="Line 16">
                <a:extLst>
                  <a:ext uri="{FF2B5EF4-FFF2-40B4-BE49-F238E27FC236}">
                    <a16:creationId xmlns:a16="http://schemas.microsoft.com/office/drawing/2014/main" id="{F3180CB6-F8D2-4596-B6CB-F9CEF5D3894E}"/>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37" name="Freeform 17">
                <a:extLst>
                  <a:ext uri="{FF2B5EF4-FFF2-40B4-BE49-F238E27FC236}">
                    <a16:creationId xmlns:a16="http://schemas.microsoft.com/office/drawing/2014/main" id="{DF338DD3-80F8-4F68-AC7C-361ABF2A9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8" name="Freeform 18">
                <a:extLst>
                  <a:ext uri="{FF2B5EF4-FFF2-40B4-BE49-F238E27FC236}">
                    <a16:creationId xmlns:a16="http://schemas.microsoft.com/office/drawing/2014/main" id="{9666E4DB-B855-4A4E-BB50-1880738C1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9" name="Freeform 19">
                <a:extLst>
                  <a:ext uri="{FF2B5EF4-FFF2-40B4-BE49-F238E27FC236}">
                    <a16:creationId xmlns:a16="http://schemas.microsoft.com/office/drawing/2014/main" id="{F570FD9C-B435-4EF1-962C-621F1261AA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0" name="Freeform 20">
                <a:extLst>
                  <a:ext uri="{FF2B5EF4-FFF2-40B4-BE49-F238E27FC236}">
                    <a16:creationId xmlns:a16="http://schemas.microsoft.com/office/drawing/2014/main" id="{E236AF0B-3BDC-43C3-8FFC-2A94121E94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1" name="Rectangle 21">
                <a:extLst>
                  <a:ext uri="{FF2B5EF4-FFF2-40B4-BE49-F238E27FC236}">
                    <a16:creationId xmlns:a16="http://schemas.microsoft.com/office/drawing/2014/main" id="{3BA2C208-5097-4497-AA2C-ADDDAB48B6A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42" name="Freeform 22">
                <a:extLst>
                  <a:ext uri="{FF2B5EF4-FFF2-40B4-BE49-F238E27FC236}">
                    <a16:creationId xmlns:a16="http://schemas.microsoft.com/office/drawing/2014/main" id="{6A45DD96-8D07-43CA-B036-6FDA880A1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3" name="Freeform 23">
                <a:extLst>
                  <a:ext uri="{FF2B5EF4-FFF2-40B4-BE49-F238E27FC236}">
                    <a16:creationId xmlns:a16="http://schemas.microsoft.com/office/drawing/2014/main" id="{AF7F7CBB-E154-4CD5-9ED0-D5DDC1DFEAE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4" name="Freeform 24">
                <a:extLst>
                  <a:ext uri="{FF2B5EF4-FFF2-40B4-BE49-F238E27FC236}">
                    <a16:creationId xmlns:a16="http://schemas.microsoft.com/office/drawing/2014/main" id="{EFF4AB16-41DD-4877-8C28-ED78F4CA7F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5" name="Freeform 25">
                <a:extLst>
                  <a:ext uri="{FF2B5EF4-FFF2-40B4-BE49-F238E27FC236}">
                    <a16:creationId xmlns:a16="http://schemas.microsoft.com/office/drawing/2014/main" id="{30BCBD5D-92EB-487E-B1D0-F9000D45D1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6" name="Freeform 26">
                <a:extLst>
                  <a:ext uri="{FF2B5EF4-FFF2-40B4-BE49-F238E27FC236}">
                    <a16:creationId xmlns:a16="http://schemas.microsoft.com/office/drawing/2014/main" id="{DA07BDB8-9827-4EBF-9B99-6C503EA0BC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7" name="Freeform 27">
                <a:extLst>
                  <a:ext uri="{FF2B5EF4-FFF2-40B4-BE49-F238E27FC236}">
                    <a16:creationId xmlns:a16="http://schemas.microsoft.com/office/drawing/2014/main" id="{7F41FB05-1B3F-450A-A1A7-8C8BD182A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8" name="Freeform 28">
                <a:extLst>
                  <a:ext uri="{FF2B5EF4-FFF2-40B4-BE49-F238E27FC236}">
                    <a16:creationId xmlns:a16="http://schemas.microsoft.com/office/drawing/2014/main" id="{0629E219-1F32-41C1-B921-05E4561179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9" name="Freeform 29">
                <a:extLst>
                  <a:ext uri="{FF2B5EF4-FFF2-40B4-BE49-F238E27FC236}">
                    <a16:creationId xmlns:a16="http://schemas.microsoft.com/office/drawing/2014/main" id="{8081FB28-486E-4C09-9D15-0B2657B56FB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0" name="Freeform 30">
                <a:extLst>
                  <a:ext uri="{FF2B5EF4-FFF2-40B4-BE49-F238E27FC236}">
                    <a16:creationId xmlns:a16="http://schemas.microsoft.com/office/drawing/2014/main" id="{CB547EFB-F29D-4336-9644-0AE7A94EA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1" name="Freeform 31">
                <a:extLst>
                  <a:ext uri="{FF2B5EF4-FFF2-40B4-BE49-F238E27FC236}">
                    <a16:creationId xmlns:a16="http://schemas.microsoft.com/office/drawing/2014/main" id="{BB2793F4-FAD7-459A-BC46-06BB1D4FAAC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grpSp>
          <p:nvGrpSpPr>
            <p:cNvPr id="14" name="Group 13">
              <a:extLst>
                <a:ext uri="{FF2B5EF4-FFF2-40B4-BE49-F238E27FC236}">
                  <a16:creationId xmlns:a16="http://schemas.microsoft.com/office/drawing/2014/main" id="{FC01589C-0235-4B21-B264-777746D4D59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5" name="Freeform 32">
                <a:extLst>
                  <a:ext uri="{FF2B5EF4-FFF2-40B4-BE49-F238E27FC236}">
                    <a16:creationId xmlns:a16="http://schemas.microsoft.com/office/drawing/2014/main" id="{678F5669-8CE7-445E-8D54-49C5E2013B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6" name="Freeform 33">
                <a:extLst>
                  <a:ext uri="{FF2B5EF4-FFF2-40B4-BE49-F238E27FC236}">
                    <a16:creationId xmlns:a16="http://schemas.microsoft.com/office/drawing/2014/main" id="{E93A3F8E-D876-485E-9EDC-43E315DE1EE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7" name="Freeform 34">
                <a:extLst>
                  <a:ext uri="{FF2B5EF4-FFF2-40B4-BE49-F238E27FC236}">
                    <a16:creationId xmlns:a16="http://schemas.microsoft.com/office/drawing/2014/main" id="{B4F848A6-931A-4CC9-9B29-C7A9CEA3AC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 name="Freeform 35">
                <a:extLst>
                  <a:ext uri="{FF2B5EF4-FFF2-40B4-BE49-F238E27FC236}">
                    <a16:creationId xmlns:a16="http://schemas.microsoft.com/office/drawing/2014/main" id="{5C4204D4-6782-4DB1-8FF8-86CC698AF2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 name="Freeform 36">
                <a:extLst>
                  <a:ext uri="{FF2B5EF4-FFF2-40B4-BE49-F238E27FC236}">
                    <a16:creationId xmlns:a16="http://schemas.microsoft.com/office/drawing/2014/main" id="{3907C583-5764-43DC-8AF9-992D3472F6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 name="Freeform 37">
                <a:extLst>
                  <a:ext uri="{FF2B5EF4-FFF2-40B4-BE49-F238E27FC236}">
                    <a16:creationId xmlns:a16="http://schemas.microsoft.com/office/drawing/2014/main" id="{56CE3D6E-1121-4EF2-9DFB-7F3937FCCD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 name="Freeform 38">
                <a:extLst>
                  <a:ext uri="{FF2B5EF4-FFF2-40B4-BE49-F238E27FC236}">
                    <a16:creationId xmlns:a16="http://schemas.microsoft.com/office/drawing/2014/main" id="{3AEB7245-E197-4AE5-BCFC-7821E49EFE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2" name="Freeform 39">
                <a:extLst>
                  <a:ext uri="{FF2B5EF4-FFF2-40B4-BE49-F238E27FC236}">
                    <a16:creationId xmlns:a16="http://schemas.microsoft.com/office/drawing/2014/main" id="{801E9C76-F4FB-4C4D-9350-B526F294E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3" name="Freeform 40">
                <a:extLst>
                  <a:ext uri="{FF2B5EF4-FFF2-40B4-BE49-F238E27FC236}">
                    <a16:creationId xmlns:a16="http://schemas.microsoft.com/office/drawing/2014/main" id="{F9C0C5DE-6C8C-4CD0-9C91-6A132A06DA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 name="Rectangle 41">
                <a:extLst>
                  <a:ext uri="{FF2B5EF4-FFF2-40B4-BE49-F238E27FC236}">
                    <a16:creationId xmlns:a16="http://schemas.microsoft.com/office/drawing/2014/main" id="{955A7039-8B66-4CF0-8048-0AD0F4A5B85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grpSp>
      </p:grpSp>
      <p:pic>
        <p:nvPicPr>
          <p:cNvPr id="53" name="Picture 2">
            <a:extLst>
              <a:ext uri="{FF2B5EF4-FFF2-40B4-BE49-F238E27FC236}">
                <a16:creationId xmlns:a16="http://schemas.microsoft.com/office/drawing/2014/main" id="{43BCD4D4-0FCB-418E-9D58-033B2DB4157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useBgFill="1">
        <p:nvSpPr>
          <p:cNvPr id="55" name="Rectangle 54">
            <a:extLst>
              <a:ext uri="{FF2B5EF4-FFF2-40B4-BE49-F238E27FC236}">
                <a16:creationId xmlns:a16="http://schemas.microsoft.com/office/drawing/2014/main" id="{BC3E363D-4793-4E9B-88F5-58007346CF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 name="Picture 2">
            <a:extLst>
              <a:ext uri="{FF2B5EF4-FFF2-40B4-BE49-F238E27FC236}">
                <a16:creationId xmlns:a16="http://schemas.microsoft.com/office/drawing/2014/main" id="{AA3F2319-3466-4D84-ABE4-77BC773F35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pic>
        <p:nvPicPr>
          <p:cNvPr id="5" name="Picture 4" descr="A blackboard near a building&#10;&#10;Description automatically generated">
            <a:extLst>
              <a:ext uri="{FF2B5EF4-FFF2-40B4-BE49-F238E27FC236}">
                <a16:creationId xmlns:a16="http://schemas.microsoft.com/office/drawing/2014/main" id="{3105CE3F-12E4-4C3D-BCFE-7D4932602225}"/>
              </a:ext>
            </a:extLst>
          </p:cNvPr>
          <p:cNvPicPr/>
          <p:nvPr/>
        </p:nvPicPr>
        <p:blipFill>
          <a:blip r:embed="rId4">
            <a:extLst>
              <a:ext uri="{28A0092B-C50C-407E-A947-70E740481C1C}">
                <a14:useLocalDpi xmlns:a14="http://schemas.microsoft.com/office/drawing/2010/main" val="0"/>
              </a:ext>
            </a:extLst>
          </a:blip>
          <a:stretch>
            <a:fillRect/>
          </a:stretch>
        </p:blipFill>
        <p:spPr>
          <a:xfrm>
            <a:off x="450848" y="278821"/>
            <a:ext cx="11322051" cy="3889954"/>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
        <p:nvSpPr>
          <p:cNvPr id="2" name="TextBox 1">
            <a:extLst>
              <a:ext uri="{FF2B5EF4-FFF2-40B4-BE49-F238E27FC236}">
                <a16:creationId xmlns:a16="http://schemas.microsoft.com/office/drawing/2014/main" id="{2ACB0F83-131E-490C-8536-6708AD57C7BC}"/>
              </a:ext>
            </a:extLst>
          </p:cNvPr>
          <p:cNvSpPr txBox="1"/>
          <p:nvPr/>
        </p:nvSpPr>
        <p:spPr>
          <a:xfrm>
            <a:off x="395286" y="4245901"/>
            <a:ext cx="11291888" cy="2092881"/>
          </a:xfrm>
          <a:prstGeom prst="rect">
            <a:avLst/>
          </a:prstGeom>
          <a:noFill/>
        </p:spPr>
        <p:txBody>
          <a:bodyPr wrap="square" rtlCol="0">
            <a:spAutoFit/>
          </a:bodyPr>
          <a:lstStyle/>
          <a:p>
            <a:r>
              <a:rPr lang="en-US" sz="2600" b="1" dirty="0"/>
              <a:t>Normal versus PTSD.  </a:t>
            </a:r>
            <a:r>
              <a:rPr lang="en-US" sz="2600" dirty="0"/>
              <a:t>Patterns of attention. Milliseconds after the brain is presented with input it starts organizing the meaning of the incoming information. Normally, all regions of the brain collaborate in a synchronized pattern (left), while the brainwaves in PTSD are less well coordinated; the brain has trouble filtering out irrelevant information and has problems attending to the stimulus at hand.</a:t>
            </a:r>
            <a:endParaRPr lang="en-US" sz="2600" b="1" dirty="0"/>
          </a:p>
        </p:txBody>
      </p:sp>
    </p:spTree>
    <p:extLst>
      <p:ext uri="{BB962C8B-B14F-4D97-AF65-F5344CB8AC3E}">
        <p14:creationId xmlns:p14="http://schemas.microsoft.com/office/powerpoint/2010/main" val="3976452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C03758-DC82-4CB7-B67D-32AFD8DA2052}"/>
              </a:ext>
            </a:extLst>
          </p:cNvPr>
          <p:cNvSpPr>
            <a:spLocks noGrp="1"/>
          </p:cNvSpPr>
          <p:nvPr>
            <p:ph type="title"/>
          </p:nvPr>
        </p:nvSpPr>
        <p:spPr>
          <a:xfrm>
            <a:off x="1141413" y="609600"/>
            <a:ext cx="9905998" cy="1083733"/>
          </a:xfrm>
        </p:spPr>
        <p:txBody>
          <a:bodyPr>
            <a:normAutofit/>
          </a:bodyPr>
          <a:lstStyle/>
          <a:p>
            <a:r>
              <a:rPr lang="en-US" sz="4400" dirty="0"/>
              <a:t>CAUSES OF TRAUMA</a:t>
            </a:r>
          </a:p>
        </p:txBody>
      </p:sp>
      <p:graphicFrame>
        <p:nvGraphicFramePr>
          <p:cNvPr id="16" name="Table 16">
            <a:extLst>
              <a:ext uri="{FF2B5EF4-FFF2-40B4-BE49-F238E27FC236}">
                <a16:creationId xmlns:a16="http://schemas.microsoft.com/office/drawing/2014/main" id="{973FBE48-D4C4-4E9A-907A-6BB448D8654A}"/>
              </a:ext>
            </a:extLst>
          </p:cNvPr>
          <p:cNvGraphicFramePr>
            <a:graphicFrameLocks noGrp="1"/>
          </p:cNvGraphicFramePr>
          <p:nvPr>
            <p:extLst>
              <p:ext uri="{D42A27DB-BD31-4B8C-83A1-F6EECF244321}">
                <p14:modId xmlns:p14="http://schemas.microsoft.com/office/powerpoint/2010/main" val="4000079222"/>
              </p:ext>
            </p:extLst>
          </p:nvPr>
        </p:nvGraphicFramePr>
        <p:xfrm>
          <a:off x="914399" y="2243667"/>
          <a:ext cx="10485120" cy="3139440"/>
        </p:xfrm>
        <a:graphic>
          <a:graphicData uri="http://schemas.openxmlformats.org/drawingml/2006/table">
            <a:tbl>
              <a:tblPr firstRow="1" bandRow="1">
                <a:tableStyleId>{5C22544A-7EE6-4342-B048-85BDC9FD1C3A}</a:tableStyleId>
              </a:tblPr>
              <a:tblGrid>
                <a:gridCol w="3978970">
                  <a:extLst>
                    <a:ext uri="{9D8B030D-6E8A-4147-A177-3AD203B41FA5}">
                      <a16:colId xmlns:a16="http://schemas.microsoft.com/office/drawing/2014/main" val="2101905058"/>
                    </a:ext>
                  </a:extLst>
                </a:gridCol>
                <a:gridCol w="3527345">
                  <a:extLst>
                    <a:ext uri="{9D8B030D-6E8A-4147-A177-3AD203B41FA5}">
                      <a16:colId xmlns:a16="http://schemas.microsoft.com/office/drawing/2014/main" val="3799915372"/>
                    </a:ext>
                  </a:extLst>
                </a:gridCol>
                <a:gridCol w="2978805">
                  <a:extLst>
                    <a:ext uri="{9D8B030D-6E8A-4147-A177-3AD203B41FA5}">
                      <a16:colId xmlns:a16="http://schemas.microsoft.com/office/drawing/2014/main" val="3852723333"/>
                    </a:ext>
                  </a:extLst>
                </a:gridCol>
              </a:tblGrid>
              <a:tr h="370840">
                <a:tc>
                  <a:txBody>
                    <a:bodyPr/>
                    <a:lstStyle/>
                    <a:p>
                      <a:pPr marL="457200" indent="-457200">
                        <a:buFont typeface="Arial" panose="020B0604020202020204" pitchFamily="34" charset="0"/>
                        <a:buChar char="•"/>
                      </a:pPr>
                      <a:r>
                        <a:rPr lang="en-US" sz="2600" b="0" dirty="0">
                          <a:solidFill>
                            <a:schemeClr val="tx1"/>
                          </a:solidFill>
                        </a:rPr>
                        <a:t>Domestic violence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457200" indent="-457200">
                        <a:buFont typeface="Arial" panose="020B0604020202020204" pitchFamily="34" charset="0"/>
                        <a:buChar char="•"/>
                      </a:pPr>
                      <a:r>
                        <a:rPr lang="en-US" sz="2600" b="0" dirty="0">
                          <a:solidFill>
                            <a:schemeClr val="tx1"/>
                          </a:solidFill>
                        </a:rPr>
                        <a:t>Natural disasters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457200" indent="-457200">
                        <a:buFont typeface="Arial" panose="020B0604020202020204" pitchFamily="34" charset="0"/>
                        <a:buChar char="•"/>
                      </a:pPr>
                      <a:r>
                        <a:rPr lang="en-US" sz="2600" b="0" dirty="0">
                          <a:solidFill>
                            <a:schemeClr val="tx1"/>
                          </a:solidFill>
                        </a:rPr>
                        <a:t>Moving</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70517971"/>
                  </a:ext>
                </a:extLst>
              </a:tr>
              <a:tr h="370840">
                <a:tc>
                  <a:txBody>
                    <a:bodyPr/>
                    <a:lstStyle/>
                    <a:p>
                      <a:pPr marL="457200" indent="-457200">
                        <a:buFont typeface="Arial" panose="020B0604020202020204" pitchFamily="34" charset="0"/>
                        <a:buChar char="•"/>
                      </a:pPr>
                      <a:r>
                        <a:rPr lang="en-US" sz="2600" b="0" dirty="0">
                          <a:solidFill>
                            <a:schemeClr val="tx1"/>
                          </a:solidFill>
                        </a:rPr>
                        <a:t>Witness deposition</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457200" indent="-457200">
                        <a:buFont typeface="Arial" panose="020B0604020202020204" pitchFamily="34" charset="0"/>
                        <a:buChar char="•"/>
                      </a:pPr>
                      <a:r>
                        <a:rPr lang="en-US" sz="2600" b="0" dirty="0">
                          <a:solidFill>
                            <a:schemeClr val="tx1"/>
                          </a:solidFill>
                        </a:rPr>
                        <a:t>Serious illness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600" b="0" dirty="0">
                          <a:solidFill>
                            <a:schemeClr val="tx1"/>
                          </a:solidFill>
                        </a:rPr>
                        <a:t>Sexual assault</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31344455"/>
                  </a:ext>
                </a:extLst>
              </a:tr>
              <a:tr h="370840">
                <a:tc>
                  <a:txBody>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600" b="0" dirty="0">
                          <a:solidFill>
                            <a:schemeClr val="tx1"/>
                          </a:solidFill>
                        </a:rPr>
                        <a:t>Divorce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600" b="0" dirty="0">
                          <a:solidFill>
                            <a:schemeClr val="tx1"/>
                          </a:solidFill>
                        </a:rPr>
                        <a:t>War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600" b="0" dirty="0">
                          <a:solidFill>
                            <a:schemeClr val="tx1"/>
                          </a:solidFill>
                        </a:rPr>
                        <a:t>Prison stay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53087736"/>
                  </a:ext>
                </a:extLst>
              </a:tr>
              <a:tr h="370840">
                <a:tc>
                  <a:txBody>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600" b="0" dirty="0">
                          <a:solidFill>
                            <a:schemeClr val="tx1"/>
                          </a:solidFill>
                        </a:rPr>
                        <a:t>Death of family member, lover, friend, teacher, or pet</a:t>
                      </a:r>
                    </a:p>
                    <a:p>
                      <a:pPr marL="457200" indent="-457200">
                        <a:buFont typeface="Arial" panose="020B0604020202020204" pitchFamily="34" charset="0"/>
                        <a:buChar char="•"/>
                      </a:pPr>
                      <a:endParaRPr lang="en-US" sz="26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600" b="0" dirty="0">
                          <a:solidFill>
                            <a:schemeClr val="tx1"/>
                          </a:solidFill>
                        </a:rPr>
                        <a:t>Physical pain or injury (e.g. severe car accident)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600" b="0" dirty="0">
                          <a:solidFill>
                            <a:schemeClr val="tx1"/>
                          </a:solidFill>
                        </a:rPr>
                        <a:t>Parental abandonment</a:t>
                      </a:r>
                    </a:p>
                    <a:p>
                      <a:pPr marL="457200" indent="-457200">
                        <a:buFont typeface="Arial" panose="020B0604020202020204" pitchFamily="34" charset="0"/>
                        <a:buChar char="•"/>
                      </a:pPr>
                      <a:endParaRPr lang="en-US" sz="26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02690998"/>
                  </a:ext>
                </a:extLst>
              </a:tr>
            </a:tbl>
          </a:graphicData>
        </a:graphic>
      </p:graphicFrame>
    </p:spTree>
    <p:extLst>
      <p:ext uri="{BB962C8B-B14F-4D97-AF65-F5344CB8AC3E}">
        <p14:creationId xmlns:p14="http://schemas.microsoft.com/office/powerpoint/2010/main" val="1159447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95EBFA-A11E-462F-8753-4B070B0ADED5}"/>
              </a:ext>
            </a:extLst>
          </p:cNvPr>
          <p:cNvSpPr txBox="1"/>
          <p:nvPr/>
        </p:nvSpPr>
        <p:spPr>
          <a:xfrm>
            <a:off x="879566" y="2133600"/>
            <a:ext cx="9710057" cy="523220"/>
          </a:xfrm>
          <a:prstGeom prst="rect">
            <a:avLst/>
          </a:prstGeom>
          <a:noFill/>
        </p:spPr>
        <p:txBody>
          <a:bodyPr wrap="square" rtlCol="0">
            <a:spAutoFit/>
          </a:bodyPr>
          <a:lstStyle/>
          <a:p>
            <a:r>
              <a:rPr lang="en-US" sz="2800" dirty="0"/>
              <a:t>Play video at </a:t>
            </a:r>
            <a:r>
              <a:rPr lang="en-US" sz="2800" dirty="0">
                <a:hlinkClick r:id="rId2"/>
              </a:rPr>
              <a:t>https://www.youtube.com/watch?v=4-tcKYx24aA</a:t>
            </a:r>
            <a:endParaRPr lang="en-US" sz="2800" dirty="0"/>
          </a:p>
        </p:txBody>
      </p:sp>
    </p:spTree>
    <p:extLst>
      <p:ext uri="{BB962C8B-B14F-4D97-AF65-F5344CB8AC3E}">
        <p14:creationId xmlns:p14="http://schemas.microsoft.com/office/powerpoint/2010/main" val="1835824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hueMod val="94000"/>
                <a:satMod val="148000"/>
                <a:lumMod val="150000"/>
              </a:schemeClr>
            </a:gs>
            <a:gs pos="100000">
              <a:schemeClr val="bg2">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pic>
        <p:nvPicPr>
          <p:cNvPr id="12" name="Picture 2">
            <a:extLst>
              <a:ext uri="{FF2B5EF4-FFF2-40B4-BE49-F238E27FC236}">
                <a16:creationId xmlns:a16="http://schemas.microsoft.com/office/drawing/2014/main" id="{9FBB3149-8289-4060-BB01-ED3047C5314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a16="http://schemas.microsoft.com/office/drawing/2014/main" xmlns="">
                <a:solidFill>
                  <a:srgbClr val="FFFFFF"/>
                </a:solidFill>
              </a14:hiddenFill>
            </a:ext>
          </a:extLst>
        </p:spPr>
      </p:pic>
      <p:grpSp>
        <p:nvGrpSpPr>
          <p:cNvPr id="14" name="Group 13">
            <a:extLst>
              <a:ext uri="{FF2B5EF4-FFF2-40B4-BE49-F238E27FC236}">
                <a16:creationId xmlns:a16="http://schemas.microsoft.com/office/drawing/2014/main" id="{3BAEF7DA-43C4-4736-B5A3-B48E6125AB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5" name="Group 14">
              <a:extLst>
                <a:ext uri="{FF2B5EF4-FFF2-40B4-BE49-F238E27FC236}">
                  <a16:creationId xmlns:a16="http://schemas.microsoft.com/office/drawing/2014/main" id="{A909436B-313B-4D27-BD55-E8303EF4510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7" name="Rectangle 5">
                <a:extLst>
                  <a:ext uri="{FF2B5EF4-FFF2-40B4-BE49-F238E27FC236}">
                    <a16:creationId xmlns:a16="http://schemas.microsoft.com/office/drawing/2014/main" id="{758BC0E2-32D9-41ED-907C-DA3C4A698EF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a16="http://schemas.microsoft.com/office/drawing/2014/main" xmlns="" w="9525">
                    <a:solidFill>
                      <a:srgbClr val="000000"/>
                    </a:solidFill>
                    <a:miter lim="800000"/>
                    <a:headEnd/>
                    <a:tailEnd/>
                  </a14:hiddenLine>
                </a:ext>
              </a:extLst>
            </p:spPr>
          </p:sp>
          <p:sp>
            <p:nvSpPr>
              <p:cNvPr id="28" name="Freeform 6">
                <a:extLst>
                  <a:ext uri="{FF2B5EF4-FFF2-40B4-BE49-F238E27FC236}">
                    <a16:creationId xmlns:a16="http://schemas.microsoft.com/office/drawing/2014/main" id="{41E486E5-1757-4896-A762-4D0BE33091A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29" name="Freeform 7">
                <a:extLst>
                  <a:ext uri="{FF2B5EF4-FFF2-40B4-BE49-F238E27FC236}">
                    <a16:creationId xmlns:a16="http://schemas.microsoft.com/office/drawing/2014/main" id="{5812B4BD-11B4-43E6-B3D0-1F424A9FD8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30" name="Freeform 8">
                <a:extLst>
                  <a:ext uri="{FF2B5EF4-FFF2-40B4-BE49-F238E27FC236}">
                    <a16:creationId xmlns:a16="http://schemas.microsoft.com/office/drawing/2014/main" id="{6A0E1D38-C2A3-42C9-920D-F40319CE16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31" name="Freeform 9">
                <a:extLst>
                  <a:ext uri="{FF2B5EF4-FFF2-40B4-BE49-F238E27FC236}">
                    <a16:creationId xmlns:a16="http://schemas.microsoft.com/office/drawing/2014/main" id="{3FAF6AF3-9B01-4BEB-BB6B-08B3485119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32" name="Freeform 10">
                <a:extLst>
                  <a:ext uri="{FF2B5EF4-FFF2-40B4-BE49-F238E27FC236}">
                    <a16:creationId xmlns:a16="http://schemas.microsoft.com/office/drawing/2014/main" id="{53F7FADA-61E9-4AAB-BED8-D6FD1BB545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33" name="Freeform 11">
                <a:extLst>
                  <a:ext uri="{FF2B5EF4-FFF2-40B4-BE49-F238E27FC236}">
                    <a16:creationId xmlns:a16="http://schemas.microsoft.com/office/drawing/2014/main" id="{46419F9F-3EEC-45FF-98BB-4F20D5347E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34" name="Freeform 12">
                <a:extLst>
                  <a:ext uri="{FF2B5EF4-FFF2-40B4-BE49-F238E27FC236}">
                    <a16:creationId xmlns:a16="http://schemas.microsoft.com/office/drawing/2014/main" id="{1E081BCD-31AF-4E94-966D-497357D221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35" name="Freeform 13">
                <a:extLst>
                  <a:ext uri="{FF2B5EF4-FFF2-40B4-BE49-F238E27FC236}">
                    <a16:creationId xmlns:a16="http://schemas.microsoft.com/office/drawing/2014/main" id="{5082EAA7-B95F-462F-8307-2C9EC1C35A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36" name="Freeform 14">
                <a:extLst>
                  <a:ext uri="{FF2B5EF4-FFF2-40B4-BE49-F238E27FC236}">
                    <a16:creationId xmlns:a16="http://schemas.microsoft.com/office/drawing/2014/main" id="{E9A57125-4B73-448E-B7B7-94380A928D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37" name="Freeform 15">
                <a:extLst>
                  <a:ext uri="{FF2B5EF4-FFF2-40B4-BE49-F238E27FC236}">
                    <a16:creationId xmlns:a16="http://schemas.microsoft.com/office/drawing/2014/main" id="{7290E834-81F0-42A1-B66B-33D4580573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38" name="Line 16">
                <a:extLst>
                  <a:ext uri="{FF2B5EF4-FFF2-40B4-BE49-F238E27FC236}">
                    <a16:creationId xmlns:a16="http://schemas.microsoft.com/office/drawing/2014/main" id="{C9FA5563-6ED2-4EAC-A8ED-DF71850ACD99}"/>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39" name="Freeform 17">
                <a:extLst>
                  <a:ext uri="{FF2B5EF4-FFF2-40B4-BE49-F238E27FC236}">
                    <a16:creationId xmlns:a16="http://schemas.microsoft.com/office/drawing/2014/main" id="{50479572-5CA3-41F4-8BDC-F039335C2C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40" name="Freeform 18">
                <a:extLst>
                  <a:ext uri="{FF2B5EF4-FFF2-40B4-BE49-F238E27FC236}">
                    <a16:creationId xmlns:a16="http://schemas.microsoft.com/office/drawing/2014/main" id="{4156CB6F-DF65-4A51-A840-7A4177BDF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41" name="Freeform 19">
                <a:extLst>
                  <a:ext uri="{FF2B5EF4-FFF2-40B4-BE49-F238E27FC236}">
                    <a16:creationId xmlns:a16="http://schemas.microsoft.com/office/drawing/2014/main" id="{9252974F-88C0-4CAA-A42D-E94E2B7A6D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42" name="Freeform 20">
                <a:extLst>
                  <a:ext uri="{FF2B5EF4-FFF2-40B4-BE49-F238E27FC236}">
                    <a16:creationId xmlns:a16="http://schemas.microsoft.com/office/drawing/2014/main" id="{DE3974B2-2875-4AFE-A30A-6EE823E5799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43" name="Rectangle 21">
                <a:extLst>
                  <a:ext uri="{FF2B5EF4-FFF2-40B4-BE49-F238E27FC236}">
                    <a16:creationId xmlns:a16="http://schemas.microsoft.com/office/drawing/2014/main" id="{948A52FE-E1B0-4297-BBBE-C860B4E3D3F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a16="http://schemas.microsoft.com/office/drawing/2014/main" xmlns="" w="9525">
                    <a:solidFill>
                      <a:srgbClr val="000000"/>
                    </a:solidFill>
                    <a:miter lim="800000"/>
                    <a:headEnd/>
                    <a:tailEnd/>
                  </a14:hiddenLine>
                </a:ext>
              </a:extLst>
            </p:spPr>
          </p:sp>
          <p:sp>
            <p:nvSpPr>
              <p:cNvPr id="44" name="Freeform 22">
                <a:extLst>
                  <a:ext uri="{FF2B5EF4-FFF2-40B4-BE49-F238E27FC236}">
                    <a16:creationId xmlns:a16="http://schemas.microsoft.com/office/drawing/2014/main" id="{C6E71B5D-6B02-417C-A0CF-4447C55F27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45" name="Freeform 23">
                <a:extLst>
                  <a:ext uri="{FF2B5EF4-FFF2-40B4-BE49-F238E27FC236}">
                    <a16:creationId xmlns:a16="http://schemas.microsoft.com/office/drawing/2014/main" id="{0FB94710-B373-451B-84A2-947DDB4564E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46" name="Freeform 24">
                <a:extLst>
                  <a:ext uri="{FF2B5EF4-FFF2-40B4-BE49-F238E27FC236}">
                    <a16:creationId xmlns:a16="http://schemas.microsoft.com/office/drawing/2014/main" id="{4E47778B-FD55-4A2C-A53F-E548158C89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47" name="Freeform 25">
                <a:extLst>
                  <a:ext uri="{FF2B5EF4-FFF2-40B4-BE49-F238E27FC236}">
                    <a16:creationId xmlns:a16="http://schemas.microsoft.com/office/drawing/2014/main" id="{DA2A4F49-8FC4-4F12-8707-A6CC117E58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48" name="Freeform 26">
                <a:extLst>
                  <a:ext uri="{FF2B5EF4-FFF2-40B4-BE49-F238E27FC236}">
                    <a16:creationId xmlns:a16="http://schemas.microsoft.com/office/drawing/2014/main" id="{2293D140-51FA-484D-8464-785D8FD3D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49" name="Freeform 27">
                <a:extLst>
                  <a:ext uri="{FF2B5EF4-FFF2-40B4-BE49-F238E27FC236}">
                    <a16:creationId xmlns:a16="http://schemas.microsoft.com/office/drawing/2014/main" id="{AA66B21A-3C7F-426E-9C38-C0D6AEF130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50" name="Freeform 28">
                <a:extLst>
                  <a:ext uri="{FF2B5EF4-FFF2-40B4-BE49-F238E27FC236}">
                    <a16:creationId xmlns:a16="http://schemas.microsoft.com/office/drawing/2014/main" id="{F22F8B0E-04B8-4D29-9E19-CACDAE6ABD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51" name="Freeform 29">
                <a:extLst>
                  <a:ext uri="{FF2B5EF4-FFF2-40B4-BE49-F238E27FC236}">
                    <a16:creationId xmlns:a16="http://schemas.microsoft.com/office/drawing/2014/main" id="{E0D8C2CC-1759-4605-B3C9-DA4B1EF250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52" name="Freeform 30">
                <a:extLst>
                  <a:ext uri="{FF2B5EF4-FFF2-40B4-BE49-F238E27FC236}">
                    <a16:creationId xmlns:a16="http://schemas.microsoft.com/office/drawing/2014/main" id="{547A4BC3-AA95-4A78-AC23-65A4CE843B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53" name="Freeform 31">
                <a:extLst>
                  <a:ext uri="{FF2B5EF4-FFF2-40B4-BE49-F238E27FC236}">
                    <a16:creationId xmlns:a16="http://schemas.microsoft.com/office/drawing/2014/main" id="{93059BC9-C7C3-41F9-8BBA-7BF49FF602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grpSp>
        <p:grpSp>
          <p:nvGrpSpPr>
            <p:cNvPr id="16" name="Group 15">
              <a:extLst>
                <a:ext uri="{FF2B5EF4-FFF2-40B4-BE49-F238E27FC236}">
                  <a16:creationId xmlns:a16="http://schemas.microsoft.com/office/drawing/2014/main" id="{F335FE01-8192-4D2A-93F8-2F680F728C8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7" name="Freeform 32">
                <a:extLst>
                  <a:ext uri="{FF2B5EF4-FFF2-40B4-BE49-F238E27FC236}">
                    <a16:creationId xmlns:a16="http://schemas.microsoft.com/office/drawing/2014/main" id="{A150A82A-9896-4D5B-BAA5-0A7ECD078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8" name="Freeform 33">
                <a:extLst>
                  <a:ext uri="{FF2B5EF4-FFF2-40B4-BE49-F238E27FC236}">
                    <a16:creationId xmlns:a16="http://schemas.microsoft.com/office/drawing/2014/main" id="{82641EF7-9CDB-40BE-A964-13F866165C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9" name="Freeform 34">
                <a:extLst>
                  <a:ext uri="{FF2B5EF4-FFF2-40B4-BE49-F238E27FC236}">
                    <a16:creationId xmlns:a16="http://schemas.microsoft.com/office/drawing/2014/main" id="{A1D1CF16-B5BD-4021-9BA9-637569FC801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20" name="Freeform 35">
                <a:extLst>
                  <a:ext uri="{FF2B5EF4-FFF2-40B4-BE49-F238E27FC236}">
                    <a16:creationId xmlns:a16="http://schemas.microsoft.com/office/drawing/2014/main" id="{FF13F72C-CC27-48A0-AC55-686AB9153E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21" name="Freeform 36">
                <a:extLst>
                  <a:ext uri="{FF2B5EF4-FFF2-40B4-BE49-F238E27FC236}">
                    <a16:creationId xmlns:a16="http://schemas.microsoft.com/office/drawing/2014/main" id="{0EC3BA8B-33ED-483D-935C-170AD0C4DCF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22" name="Freeform 37">
                <a:extLst>
                  <a:ext uri="{FF2B5EF4-FFF2-40B4-BE49-F238E27FC236}">
                    <a16:creationId xmlns:a16="http://schemas.microsoft.com/office/drawing/2014/main" id="{C4C451E6-48CE-4642-B51D-FE4484087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23" name="Freeform 38">
                <a:extLst>
                  <a:ext uri="{FF2B5EF4-FFF2-40B4-BE49-F238E27FC236}">
                    <a16:creationId xmlns:a16="http://schemas.microsoft.com/office/drawing/2014/main" id="{0F88F098-E44C-4A45-AE2B-595A7B85275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24" name="Freeform 39">
                <a:extLst>
                  <a:ext uri="{FF2B5EF4-FFF2-40B4-BE49-F238E27FC236}">
                    <a16:creationId xmlns:a16="http://schemas.microsoft.com/office/drawing/2014/main" id="{5B782B5D-8B67-4CD5-A0B3-8067BBB328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25" name="Freeform 40">
                <a:extLst>
                  <a:ext uri="{FF2B5EF4-FFF2-40B4-BE49-F238E27FC236}">
                    <a16:creationId xmlns:a16="http://schemas.microsoft.com/office/drawing/2014/main" id="{897A4906-0942-4CD6-840D-0915E0C4D0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26" name="Rectangle 41">
                <a:extLst>
                  <a:ext uri="{FF2B5EF4-FFF2-40B4-BE49-F238E27FC236}">
                    <a16:creationId xmlns:a16="http://schemas.microsoft.com/office/drawing/2014/main" id="{D1131789-2DD5-462E-9FC9-E25021F5CFB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a16="http://schemas.microsoft.com/office/drawing/2014/main" xmlns="" w="9525">
                    <a:solidFill>
                      <a:srgbClr val="000000"/>
                    </a:solidFill>
                    <a:miter lim="800000"/>
                    <a:headEnd/>
                    <a:tailEnd/>
                  </a14:hiddenLine>
                </a:ext>
              </a:extLst>
            </p:spPr>
          </p:sp>
        </p:grpSp>
      </p:grpSp>
      <p:sp useBgFill="1">
        <p:nvSpPr>
          <p:cNvPr id="55" name="Rectangle 54">
            <a:extLst>
              <a:ext uri="{FF2B5EF4-FFF2-40B4-BE49-F238E27FC236}">
                <a16:creationId xmlns:a16="http://schemas.microsoft.com/office/drawing/2014/main" id="{E978A47D-4F17-40FE-AB70-7AF78A9575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400" y="-14287"/>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85BE3A7E-6A3F-401E-A025-BBB8FDB8DD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solidFill>
            <a:schemeClr val="tx1">
              <a:alpha val="60000"/>
            </a:schemeClr>
          </a:solidFill>
        </p:grpSpPr>
        <p:sp>
          <p:nvSpPr>
            <p:cNvPr id="58" name="Rectangle 5">
              <a:extLst>
                <a:ext uri="{FF2B5EF4-FFF2-40B4-BE49-F238E27FC236}">
                  <a16:creationId xmlns:a16="http://schemas.microsoft.com/office/drawing/2014/main" id="{41EE9036-817C-476C-BD59-B5184F9A3E3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59" name="Freeform 6">
              <a:extLst>
                <a:ext uri="{FF2B5EF4-FFF2-40B4-BE49-F238E27FC236}">
                  <a16:creationId xmlns:a16="http://schemas.microsoft.com/office/drawing/2014/main" id="{F098087A-B4E4-4300-A841-44988BD88E2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0" name="Freeform 7">
              <a:extLst>
                <a:ext uri="{FF2B5EF4-FFF2-40B4-BE49-F238E27FC236}">
                  <a16:creationId xmlns:a16="http://schemas.microsoft.com/office/drawing/2014/main" id="{F5BD5F4B-A39C-4DF9-84E4-A4D33F30E6E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1" name="Freeform 8">
              <a:extLst>
                <a:ext uri="{FF2B5EF4-FFF2-40B4-BE49-F238E27FC236}">
                  <a16:creationId xmlns:a16="http://schemas.microsoft.com/office/drawing/2014/main" id="{D7FA9858-BFA0-4D5B-AF72-B1B65EB069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2" name="Freeform 9">
              <a:extLst>
                <a:ext uri="{FF2B5EF4-FFF2-40B4-BE49-F238E27FC236}">
                  <a16:creationId xmlns:a16="http://schemas.microsoft.com/office/drawing/2014/main" id="{A508A5F3-AFE0-4750-A9C2-B51A514FFC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3" name="Freeform 10">
              <a:extLst>
                <a:ext uri="{FF2B5EF4-FFF2-40B4-BE49-F238E27FC236}">
                  <a16:creationId xmlns:a16="http://schemas.microsoft.com/office/drawing/2014/main" id="{92B4AAEB-ABF4-42A7-BE52-0B442190D1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4" name="Freeform 11">
              <a:extLst>
                <a:ext uri="{FF2B5EF4-FFF2-40B4-BE49-F238E27FC236}">
                  <a16:creationId xmlns:a16="http://schemas.microsoft.com/office/drawing/2014/main" id="{3767C370-4A42-4376-8CAE-606C4BC8F4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5" name="Freeform 12">
              <a:extLst>
                <a:ext uri="{FF2B5EF4-FFF2-40B4-BE49-F238E27FC236}">
                  <a16:creationId xmlns:a16="http://schemas.microsoft.com/office/drawing/2014/main" id="{36205F53-9C95-4954-B97C-1625BB8A350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6" name="Freeform 13">
              <a:extLst>
                <a:ext uri="{FF2B5EF4-FFF2-40B4-BE49-F238E27FC236}">
                  <a16:creationId xmlns:a16="http://schemas.microsoft.com/office/drawing/2014/main" id="{DC80B58E-3469-43E9-96FC-D747B69830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7" name="Freeform 14">
              <a:extLst>
                <a:ext uri="{FF2B5EF4-FFF2-40B4-BE49-F238E27FC236}">
                  <a16:creationId xmlns:a16="http://schemas.microsoft.com/office/drawing/2014/main" id="{E17A4ED2-DDD7-4B4D-A39C-9B0121C886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8" name="Freeform 15">
              <a:extLst>
                <a:ext uri="{FF2B5EF4-FFF2-40B4-BE49-F238E27FC236}">
                  <a16:creationId xmlns:a16="http://schemas.microsoft.com/office/drawing/2014/main" id="{A2C14A85-E7A9-4E1D-809F-20F5CFA788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9" name="Line 16">
              <a:extLst>
                <a:ext uri="{FF2B5EF4-FFF2-40B4-BE49-F238E27FC236}">
                  <a16:creationId xmlns:a16="http://schemas.microsoft.com/office/drawing/2014/main" id="{F3D51E32-9399-4B7F-8D91-BF9A068B834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70" name="Freeform 17">
              <a:extLst>
                <a:ext uri="{FF2B5EF4-FFF2-40B4-BE49-F238E27FC236}">
                  <a16:creationId xmlns:a16="http://schemas.microsoft.com/office/drawing/2014/main" id="{9969F9D2-502D-4C1D-ABA5-02B1BF2A00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1" name="Freeform 18">
              <a:extLst>
                <a:ext uri="{FF2B5EF4-FFF2-40B4-BE49-F238E27FC236}">
                  <a16:creationId xmlns:a16="http://schemas.microsoft.com/office/drawing/2014/main" id="{4AE555C6-5623-478A-BF35-63E9929A3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2" name="Freeform 19">
              <a:extLst>
                <a:ext uri="{FF2B5EF4-FFF2-40B4-BE49-F238E27FC236}">
                  <a16:creationId xmlns:a16="http://schemas.microsoft.com/office/drawing/2014/main" id="{A3D3AED4-A69E-4301-9BB4-436DC5F0C9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3" name="Freeform 20">
              <a:extLst>
                <a:ext uri="{FF2B5EF4-FFF2-40B4-BE49-F238E27FC236}">
                  <a16:creationId xmlns:a16="http://schemas.microsoft.com/office/drawing/2014/main" id="{C3B8082C-2D81-48D7-8B45-85B7C89296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4" name="Rectangle 21">
              <a:extLst>
                <a:ext uri="{FF2B5EF4-FFF2-40B4-BE49-F238E27FC236}">
                  <a16:creationId xmlns:a16="http://schemas.microsoft.com/office/drawing/2014/main" id="{9AD35461-BA86-408B-8A29-244EB2F2FB5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75" name="Freeform 22">
              <a:extLst>
                <a:ext uri="{FF2B5EF4-FFF2-40B4-BE49-F238E27FC236}">
                  <a16:creationId xmlns:a16="http://schemas.microsoft.com/office/drawing/2014/main" id="{F238E495-B6C6-4857-899B-CDD5848312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6" name="Freeform 23">
              <a:extLst>
                <a:ext uri="{FF2B5EF4-FFF2-40B4-BE49-F238E27FC236}">
                  <a16:creationId xmlns:a16="http://schemas.microsoft.com/office/drawing/2014/main" id="{E20A751E-054C-4EC2-8DA3-0EC923A658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7" name="Freeform 24">
              <a:extLst>
                <a:ext uri="{FF2B5EF4-FFF2-40B4-BE49-F238E27FC236}">
                  <a16:creationId xmlns:a16="http://schemas.microsoft.com/office/drawing/2014/main" id="{B6E8E701-3D21-4E5C-AB6E-9A74046970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8" name="Freeform 25">
              <a:extLst>
                <a:ext uri="{FF2B5EF4-FFF2-40B4-BE49-F238E27FC236}">
                  <a16:creationId xmlns:a16="http://schemas.microsoft.com/office/drawing/2014/main" id="{431BDA41-D09D-4984-B888-756F5F81B49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9" name="Freeform 26">
              <a:extLst>
                <a:ext uri="{FF2B5EF4-FFF2-40B4-BE49-F238E27FC236}">
                  <a16:creationId xmlns:a16="http://schemas.microsoft.com/office/drawing/2014/main" id="{0DC943D2-20E4-4C00-82D2-D405A7C00B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0" name="Freeform 27">
              <a:extLst>
                <a:ext uri="{FF2B5EF4-FFF2-40B4-BE49-F238E27FC236}">
                  <a16:creationId xmlns:a16="http://schemas.microsoft.com/office/drawing/2014/main" id="{4BC34A74-80A2-4DE1-8ADC-BBD1709035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1" name="Freeform 28">
              <a:extLst>
                <a:ext uri="{FF2B5EF4-FFF2-40B4-BE49-F238E27FC236}">
                  <a16:creationId xmlns:a16="http://schemas.microsoft.com/office/drawing/2014/main" id="{C6C3CA25-431F-4E26-952D-4AA9C4C725C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2" name="Freeform 29">
              <a:extLst>
                <a:ext uri="{FF2B5EF4-FFF2-40B4-BE49-F238E27FC236}">
                  <a16:creationId xmlns:a16="http://schemas.microsoft.com/office/drawing/2014/main" id="{776D1836-82AE-40EF-9829-C6B8D2CF025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3" name="Freeform 30">
              <a:extLst>
                <a:ext uri="{FF2B5EF4-FFF2-40B4-BE49-F238E27FC236}">
                  <a16:creationId xmlns:a16="http://schemas.microsoft.com/office/drawing/2014/main" id="{9A8E397E-ADF9-45C1-98F4-3F5A86378B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4" name="Freeform 31">
              <a:extLst>
                <a:ext uri="{FF2B5EF4-FFF2-40B4-BE49-F238E27FC236}">
                  <a16:creationId xmlns:a16="http://schemas.microsoft.com/office/drawing/2014/main" id="{DE07CFD9-357F-40BC-A792-CE874BFE50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sp>
        <p:nvSpPr>
          <p:cNvPr id="5" name="Title 4">
            <a:extLst>
              <a:ext uri="{FF2B5EF4-FFF2-40B4-BE49-F238E27FC236}">
                <a16:creationId xmlns:a16="http://schemas.microsoft.com/office/drawing/2014/main" id="{8CD4F354-8508-48E8-AA01-50A6D5351527}"/>
              </a:ext>
            </a:extLst>
          </p:cNvPr>
          <p:cNvSpPr>
            <a:spLocks noGrp="1"/>
          </p:cNvSpPr>
          <p:nvPr>
            <p:ph type="title"/>
          </p:nvPr>
        </p:nvSpPr>
        <p:spPr>
          <a:xfrm>
            <a:off x="1141413" y="1082673"/>
            <a:ext cx="2869416" cy="4708528"/>
          </a:xfrm>
        </p:spPr>
        <p:txBody>
          <a:bodyPr vert="horz" lIns="91440" tIns="45720" rIns="91440" bIns="45720" rtlCol="0" anchor="ctr">
            <a:normAutofit fontScale="90000"/>
          </a:bodyPr>
          <a:lstStyle/>
          <a:p>
            <a:pPr algn="r"/>
            <a:r>
              <a:rPr lang="en-US" sz="3600" dirty="0"/>
              <a:t>THE BODY KEEPS THE SCORE:</a:t>
            </a:r>
            <a:br>
              <a:rPr lang="en-US" sz="3600" dirty="0"/>
            </a:br>
            <a:r>
              <a:rPr lang="en-US" sz="3600" cap="small" dirty="0"/>
              <a:t>brain, mind, and body in the healing of trauma</a:t>
            </a:r>
            <a:br>
              <a:rPr lang="en-US" sz="3600" cap="small" dirty="0"/>
            </a:br>
            <a:br>
              <a:rPr lang="en-US" sz="3600" cap="small" dirty="0"/>
            </a:br>
            <a:r>
              <a:rPr lang="en-US" sz="3600" dirty="0"/>
              <a:t>Bessel Van Der Kolk, M.D.</a:t>
            </a:r>
            <a:br>
              <a:rPr lang="en-US" sz="4000" dirty="0"/>
            </a:br>
            <a:endParaRPr lang="en-US" sz="4000" dirty="0"/>
          </a:p>
        </p:txBody>
      </p:sp>
      <p:cxnSp>
        <p:nvCxnSpPr>
          <p:cNvPr id="86" name="Straight Connector 85">
            <a:extLst>
              <a:ext uri="{FF2B5EF4-FFF2-40B4-BE49-F238E27FC236}">
                <a16:creationId xmlns:a16="http://schemas.microsoft.com/office/drawing/2014/main" id="{085ECEC0-FF5D-4348-92C7-1EA7C61E770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454684"/>
            <a:ext cx="0" cy="3649129"/>
          </a:xfrm>
          <a:prstGeom prst="line">
            <a:avLst/>
          </a:prstGeom>
          <a:ln w="2540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B2664917-F9A5-4333-8161-6B110D162A06}"/>
              </a:ext>
            </a:extLst>
          </p:cNvPr>
          <p:cNvSpPr>
            <a:spLocks noGrp="1"/>
          </p:cNvSpPr>
          <p:nvPr>
            <p:ph type="body" sz="half" idx="2"/>
          </p:nvPr>
        </p:nvSpPr>
        <p:spPr>
          <a:xfrm>
            <a:off x="5399360" y="502772"/>
            <a:ext cx="5751237" cy="5657761"/>
          </a:xfrm>
        </p:spPr>
        <p:txBody>
          <a:bodyPr vert="horz" lIns="91440" tIns="45720" rIns="91440" bIns="45720" rtlCol="0" anchor="ctr">
            <a:noAutofit/>
          </a:bodyPr>
          <a:lstStyle/>
          <a:p>
            <a:r>
              <a:rPr lang="en-US" sz="2800" dirty="0"/>
              <a:t>“Trauma is much more than a story about something that happened long ago. The emotions and physical sensations that were imprinted during the trauma are experienced not as memories but as disruptive physical reactions in the present.”</a:t>
            </a:r>
          </a:p>
        </p:txBody>
      </p:sp>
      <p:grpSp>
        <p:nvGrpSpPr>
          <p:cNvPr id="88" name="Group 87">
            <a:extLst>
              <a:ext uri="{FF2B5EF4-FFF2-40B4-BE49-F238E27FC236}">
                <a16:creationId xmlns:a16="http://schemas.microsoft.com/office/drawing/2014/main" id="{F4E035BE-9FF4-43D3-BC25-CF582D7FF8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solidFill>
            <a:schemeClr val="tx1">
              <a:alpha val="60000"/>
            </a:schemeClr>
          </a:solidFill>
        </p:grpSpPr>
        <p:sp>
          <p:nvSpPr>
            <p:cNvPr id="89" name="Freeform 32">
              <a:extLst>
                <a:ext uri="{FF2B5EF4-FFF2-40B4-BE49-F238E27FC236}">
                  <a16:creationId xmlns:a16="http://schemas.microsoft.com/office/drawing/2014/main" id="{F98BCEB2-EC20-4E84-A994-0AC37292C8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0" name="Freeform 33">
              <a:extLst>
                <a:ext uri="{FF2B5EF4-FFF2-40B4-BE49-F238E27FC236}">
                  <a16:creationId xmlns:a16="http://schemas.microsoft.com/office/drawing/2014/main" id="{7A2E1821-AEDF-417E-9F17-83379E9C094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1" name="Freeform 34">
              <a:extLst>
                <a:ext uri="{FF2B5EF4-FFF2-40B4-BE49-F238E27FC236}">
                  <a16:creationId xmlns:a16="http://schemas.microsoft.com/office/drawing/2014/main" id="{CB3734E2-8292-4B47-B6AB-0E5A058DE95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2" name="Freeform 35">
              <a:extLst>
                <a:ext uri="{FF2B5EF4-FFF2-40B4-BE49-F238E27FC236}">
                  <a16:creationId xmlns:a16="http://schemas.microsoft.com/office/drawing/2014/main" id="{A0B09C51-29AB-45C0-B707-CCFB9DF280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3" name="Freeform 36">
              <a:extLst>
                <a:ext uri="{FF2B5EF4-FFF2-40B4-BE49-F238E27FC236}">
                  <a16:creationId xmlns:a16="http://schemas.microsoft.com/office/drawing/2014/main" id="{510C0CED-AE1B-45AE-B5E1-57521E589D2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4" name="Freeform 37">
              <a:extLst>
                <a:ext uri="{FF2B5EF4-FFF2-40B4-BE49-F238E27FC236}">
                  <a16:creationId xmlns:a16="http://schemas.microsoft.com/office/drawing/2014/main" id="{591F2327-4B45-41AA-B41C-7404B6A1E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5" name="Freeform 38">
              <a:extLst>
                <a:ext uri="{FF2B5EF4-FFF2-40B4-BE49-F238E27FC236}">
                  <a16:creationId xmlns:a16="http://schemas.microsoft.com/office/drawing/2014/main" id="{5A63224C-41A0-42C0-96F6-0B2BE99A135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6" name="Freeform 39">
              <a:extLst>
                <a:ext uri="{FF2B5EF4-FFF2-40B4-BE49-F238E27FC236}">
                  <a16:creationId xmlns:a16="http://schemas.microsoft.com/office/drawing/2014/main" id="{A7C00B9F-C253-4776-9935-EC02254A4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7" name="Freeform 40">
              <a:extLst>
                <a:ext uri="{FF2B5EF4-FFF2-40B4-BE49-F238E27FC236}">
                  <a16:creationId xmlns:a16="http://schemas.microsoft.com/office/drawing/2014/main" id="{5062D4AA-13F3-4064-8440-FFE8562D854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8" name="Rectangle 41">
              <a:extLst>
                <a:ext uri="{FF2B5EF4-FFF2-40B4-BE49-F238E27FC236}">
                  <a16:creationId xmlns:a16="http://schemas.microsoft.com/office/drawing/2014/main" id="{3E143B27-CB82-440B-879B-D25C1891C1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grpSp>
      <p:sp>
        <p:nvSpPr>
          <p:cNvPr id="8" name="TextBox 7">
            <a:extLst>
              <a:ext uri="{FF2B5EF4-FFF2-40B4-BE49-F238E27FC236}">
                <a16:creationId xmlns:a16="http://schemas.microsoft.com/office/drawing/2014/main" id="{2F82ADF4-9DB8-4966-A191-55F34C69DC6F}"/>
              </a:ext>
            </a:extLst>
          </p:cNvPr>
          <p:cNvSpPr txBox="1"/>
          <p:nvPr/>
        </p:nvSpPr>
        <p:spPr>
          <a:xfrm>
            <a:off x="9857984" y="5791201"/>
            <a:ext cx="1140212" cy="369332"/>
          </a:xfrm>
          <a:prstGeom prst="rect">
            <a:avLst/>
          </a:prstGeom>
          <a:noFill/>
        </p:spPr>
        <p:txBody>
          <a:bodyPr wrap="square" rtlCol="0">
            <a:spAutoFit/>
          </a:bodyPr>
          <a:lstStyle/>
          <a:p>
            <a:r>
              <a:rPr lang="en-US" dirty="0"/>
              <a:t>p. 206</a:t>
            </a:r>
          </a:p>
        </p:txBody>
      </p:sp>
    </p:spTree>
    <p:extLst>
      <p:ext uri="{BB962C8B-B14F-4D97-AF65-F5344CB8AC3E}">
        <p14:creationId xmlns:p14="http://schemas.microsoft.com/office/powerpoint/2010/main" val="1762685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68876-C58D-4158-BA30-6A7AC659902E}"/>
              </a:ext>
            </a:extLst>
          </p:cNvPr>
          <p:cNvSpPr>
            <a:spLocks noGrp="1"/>
          </p:cNvSpPr>
          <p:nvPr>
            <p:ph type="title"/>
          </p:nvPr>
        </p:nvSpPr>
        <p:spPr>
          <a:xfrm>
            <a:off x="1141413" y="0"/>
            <a:ext cx="9905998" cy="1478570"/>
          </a:xfrm>
        </p:spPr>
        <p:txBody>
          <a:bodyPr>
            <a:normAutofit/>
          </a:bodyPr>
          <a:lstStyle/>
          <a:p>
            <a:r>
              <a:rPr lang="en-US" sz="4000" dirty="0"/>
              <a:t>Effects of trauma</a:t>
            </a:r>
          </a:p>
        </p:txBody>
      </p:sp>
      <p:sp>
        <p:nvSpPr>
          <p:cNvPr id="3" name="Content Placeholder 2">
            <a:extLst>
              <a:ext uri="{FF2B5EF4-FFF2-40B4-BE49-F238E27FC236}">
                <a16:creationId xmlns:a16="http://schemas.microsoft.com/office/drawing/2014/main" id="{DA705FC4-CBD8-4181-9EF7-BF569D0761F0}"/>
              </a:ext>
            </a:extLst>
          </p:cNvPr>
          <p:cNvSpPr>
            <a:spLocks noGrp="1"/>
          </p:cNvSpPr>
          <p:nvPr>
            <p:ph idx="1"/>
          </p:nvPr>
        </p:nvSpPr>
        <p:spPr>
          <a:xfrm>
            <a:off x="1141412" y="1184244"/>
            <a:ext cx="9905999" cy="5673755"/>
          </a:xfrm>
        </p:spPr>
        <p:txBody>
          <a:bodyPr>
            <a:noAutofit/>
          </a:bodyPr>
          <a:lstStyle/>
          <a:p>
            <a:r>
              <a:rPr lang="en-US" sz="2600" dirty="0"/>
              <a:t>Hypervigilance</a:t>
            </a:r>
          </a:p>
          <a:p>
            <a:r>
              <a:rPr lang="en-US" sz="2600" dirty="0"/>
              <a:t>Numbing</a:t>
            </a:r>
          </a:p>
          <a:p>
            <a:r>
              <a:rPr lang="en-US" sz="2600" dirty="0"/>
              <a:t>Loss of speech</a:t>
            </a:r>
          </a:p>
          <a:p>
            <a:r>
              <a:rPr lang="en-US" sz="2600" dirty="0"/>
              <a:t>Memory blocks</a:t>
            </a:r>
          </a:p>
          <a:p>
            <a:r>
              <a:rPr lang="en-US" sz="2600" dirty="0"/>
              <a:t>Depersonalization, dissociation, loss of self, split personality</a:t>
            </a:r>
          </a:p>
          <a:p>
            <a:r>
              <a:rPr lang="en-US" sz="2600" dirty="0"/>
              <a:t>Inability to choose, control, flee</a:t>
            </a:r>
          </a:p>
          <a:p>
            <a:r>
              <a:rPr lang="en-US" sz="2600" dirty="0"/>
              <a:t>Inability to maintain healthy relationships</a:t>
            </a:r>
          </a:p>
          <a:p>
            <a:r>
              <a:rPr lang="en-US" sz="2600" dirty="0"/>
              <a:t>Addiction to trauma, drugs, work</a:t>
            </a:r>
          </a:p>
        </p:txBody>
      </p:sp>
    </p:spTree>
    <p:extLst>
      <p:ext uri="{BB962C8B-B14F-4D97-AF65-F5344CB8AC3E}">
        <p14:creationId xmlns:p14="http://schemas.microsoft.com/office/powerpoint/2010/main" val="4023656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otalTime>74</TotalTime>
  <Words>918</Words>
  <Application>Microsoft Office PowerPoint</Application>
  <PresentationFormat>Widescreen</PresentationFormat>
  <Paragraphs>94</Paragraphs>
  <Slides>20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Tw Cen MT</vt:lpstr>
      <vt:lpstr>Circuit</vt:lpstr>
      <vt:lpstr>Understanding trauma</vt:lpstr>
      <vt:lpstr>Stan and ute Lawrence Sept. 3, 1999  </vt:lpstr>
      <vt:lpstr>Stan’s Scan</vt:lpstr>
      <vt:lpstr>Ute’s scan </vt:lpstr>
      <vt:lpstr>PowerPoint Presentation</vt:lpstr>
      <vt:lpstr>CAUSES OF TRAUMA</vt:lpstr>
      <vt:lpstr>PowerPoint Presentation</vt:lpstr>
      <vt:lpstr>THE BODY KEEPS THE SCORE: brain, mind, and body in the healing of trauma  Bessel Van Der Kolk, M.D. </vt:lpstr>
      <vt:lpstr>Effects of trauma</vt:lpstr>
      <vt:lpstr>How do you turn a newborn baby with all its promise and infinite capacities into a thirty-year-old homeless drunk? </vt:lpstr>
      <vt:lpstr>ADVERSE CHILDHOOD EXPERIENCES (ACE) STUDY</vt:lpstr>
      <vt:lpstr>ADVERSE CHILDHOOD EXPERIENCES (ACE) STUDY, Con’t.</vt:lpstr>
      <vt:lpstr>“Traumatic experiences are often lost in time and concealed by shame, secrecy, and social taboo, but the [ACE] study revealed that the impact of trauma pervaded these patients’ adult lives.”</vt:lpstr>
      <vt:lpstr>Trauma breeds further trauma;  hurt people hurt other people.</vt:lpstr>
      <vt:lpstr>THE BODY KEEPS THE SCORE: brain, mind, and body in the healing of trauma  Bessel Van Der Kolk, M.D. </vt:lpstr>
      <vt:lpstr>  “Social support is not the same as merely being in the presence of others. The critical issue is reciprocity: being truly heard and seen by the people around us, feeling that we are held in someone else’s mind and heart.”</vt:lpstr>
      <vt:lpstr>Recovery – rewiring the mind and body</vt:lpstr>
      <vt:lpstr>Practical implications for lawyers</vt:lpstr>
      <vt:lpstr>Beneath the surface of the protective parts of trauma survivors there exists an undamaged essence, a Self that is confident, curious, and calm, a Self that has been sheltered from destruction by the various protectors that have emerged in their efforts to ensure survival. Once those protectors trust that it is safe to separate, the Self will spontaneously emerge, and the parts can be enlisted in the healing process.</vt:lpstr>
      <vt:lpstr>Understanding trauma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trauma</dc:title>
  <dc:creator>Tracy Schofield</dc:creator>
  <cp:lastModifiedBy>David Nuffer</cp:lastModifiedBy>
  <cp:revision>10</cp:revision>
  <dcterms:created xsi:type="dcterms:W3CDTF">2019-10-08T22:55:47Z</dcterms:created>
  <dcterms:modified xsi:type="dcterms:W3CDTF">2019-10-27T23:34:08Z</dcterms:modified>
</cp:coreProperties>
</file>